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0759-2A31-4E2B-ABB7-CF7EF86FC96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D55-7E1C-476E-951E-C31B1171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7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F0759-2A31-4E2B-ABB7-CF7EF86FC96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ED55-7E1C-476E-951E-C31B11713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1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noProof="1" smtClean="0"/>
              <a:t>THE SPECIAL INVESTIGATION SERVICE OF THE REPUBLIC OF LITHUANIA: </a:t>
            </a:r>
            <a:br>
              <a:rPr lang="en-US" sz="3000" noProof="1" smtClean="0"/>
            </a:br>
            <a:r>
              <a:rPr lang="en-US" sz="3000" noProof="1" smtClean="0"/>
              <a:t>EMPLOYING DATA ANALYTICS FOR IDENTIFYING AND MANAGING CORRUPTION RISKS</a:t>
            </a:r>
            <a:endParaRPr lang="en-US" sz="3000" noProof="1"/>
          </a:p>
        </p:txBody>
      </p:sp>
      <p:pic>
        <p:nvPicPr>
          <p:cNvPr id="3" name="Paveikslėli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aveikslėli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aveikslėli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aveikslėli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463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aveikslėlis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„Office“ tema</vt:lpstr>
      <vt:lpstr>THE SPECIAL INVESTIGATION SERVICE OF THE REPUBLIC OF LITHUANIA:  EMPLOYING DATA ANALYTICS FOR IDENTIFYING AND MANAGING CORRUPTION RISKS</vt:lpstr>
      <vt:lpstr>PowerPoint Presentation</vt:lpstr>
      <vt:lpstr>PowerPoint Presentation</vt:lpstr>
      <vt:lpstr>PowerPoint Presentation</vt:lpstr>
      <vt:lpstr>PowerPoint Presentation</vt:lpstr>
    </vt:vector>
  </TitlesOfParts>
  <Company>LR STT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SPECIAL INVESTIGATION SERVICE OF THE REPUBLIC OF LITHUANIA:  EMPLOYING DATA ANALYTICS FOR IDENTIFYING AND MANAGING CORRUPTION RISKS</dc:title>
  <dc:creator>Windows User</dc:creator>
  <cp:lastModifiedBy>Admin</cp:lastModifiedBy>
  <cp:revision>2</cp:revision>
  <dcterms:created xsi:type="dcterms:W3CDTF">2023-10-09T22:25:13Z</dcterms:created>
  <dcterms:modified xsi:type="dcterms:W3CDTF">2023-10-10T13:53:43Z</dcterms:modified>
</cp:coreProperties>
</file>