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mk-M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62"/>
    <a:srgbClr val="DD1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859BDB-5A59-4F2F-85FC-4A36BB3CD772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mk-MK"/>
        </a:p>
      </dgm:t>
    </dgm:pt>
    <dgm:pt modelId="{9235F275-65EE-40C0-84DA-FDCB3AE16A0F}">
      <dgm:prSet phldrT="[Text]" custT="1"/>
      <dgm:spPr>
        <a:ln>
          <a:solidFill>
            <a:srgbClr val="242B62"/>
          </a:solidFill>
        </a:ln>
      </dgm:spPr>
      <dgm:t>
        <a:bodyPr/>
        <a:lstStyle/>
        <a:p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Development Strategy 2023-2027;</a:t>
          </a:r>
          <a:endParaRPr lang="mk-MK" sz="1800" dirty="0">
            <a:solidFill>
              <a:srgbClr val="232F63"/>
            </a:solidFill>
            <a:latin typeface="Akrobat" panose="00000600000000000000" pitchFamily="50" charset="-52"/>
          </a:endParaRPr>
        </a:p>
      </dgm:t>
    </dgm:pt>
    <dgm:pt modelId="{36B67218-E1D5-4F53-A47B-EA1C6CAACAA5}" type="parTrans" cxnId="{6C934076-EC00-4F33-AABD-3CA0A8616A1F}">
      <dgm:prSet/>
      <dgm:spPr/>
      <dgm:t>
        <a:bodyPr/>
        <a:lstStyle/>
        <a:p>
          <a:endParaRPr lang="mk-MK" sz="4000"/>
        </a:p>
      </dgm:t>
    </dgm:pt>
    <dgm:pt modelId="{E5ABB57A-362C-4003-9CF1-EF5ACB47CE86}" type="sibTrans" cxnId="{6C934076-EC00-4F33-AABD-3CA0A8616A1F}">
      <dgm:prSet/>
      <dgm:spPr>
        <a:ln>
          <a:solidFill>
            <a:srgbClr val="242B62"/>
          </a:solidFill>
        </a:ln>
      </dgm:spPr>
      <dgm:t>
        <a:bodyPr/>
        <a:lstStyle/>
        <a:p>
          <a:endParaRPr lang="mk-MK" sz="4000"/>
        </a:p>
      </dgm:t>
    </dgm:pt>
    <dgm:pt modelId="{7D18E9CC-EC7A-4993-A19F-D9069511BDDF}">
      <dgm:prSet custT="1"/>
      <dgm:spPr>
        <a:ln>
          <a:solidFill>
            <a:srgbClr val="242B62"/>
          </a:solidFill>
        </a:ln>
      </dgm:spPr>
      <dgm:t>
        <a:bodyPr/>
        <a:lstStyle/>
        <a:p>
          <a:r>
            <a:rPr lang="en-US" sz="1800" dirty="0" smtClean="0">
              <a:solidFill>
                <a:srgbClr val="232F63"/>
              </a:solidFill>
              <a:latin typeface="Akrobat" panose="00000600000000000000" pitchFamily="50" charset="-52"/>
            </a:rPr>
            <a:t>     Public </a:t>
          </a:r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Finance Management Reform </a:t>
          </a:r>
          <a:r>
            <a:rPr lang="en-US" sz="1800" dirty="0" err="1">
              <a:solidFill>
                <a:srgbClr val="232F63"/>
              </a:solidFill>
              <a:latin typeface="Akrobat" panose="00000600000000000000" pitchFamily="50" charset="-52"/>
            </a:rPr>
            <a:t>Programme</a:t>
          </a:r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 “Smart Finances” 2022-2025</a:t>
          </a:r>
        </a:p>
      </dgm:t>
    </dgm:pt>
    <dgm:pt modelId="{947EAA2A-AC12-445E-BD38-3AC2090BCCFB}" type="parTrans" cxnId="{20A3EDF6-D8F0-480C-952E-575AAD2BD017}">
      <dgm:prSet/>
      <dgm:spPr/>
      <dgm:t>
        <a:bodyPr/>
        <a:lstStyle/>
        <a:p>
          <a:endParaRPr lang="mk-MK" sz="4000"/>
        </a:p>
      </dgm:t>
    </dgm:pt>
    <dgm:pt modelId="{37482863-3FA4-498E-B14B-4CDE670B08EC}" type="sibTrans" cxnId="{20A3EDF6-D8F0-480C-952E-575AAD2BD017}">
      <dgm:prSet/>
      <dgm:spPr/>
      <dgm:t>
        <a:bodyPr/>
        <a:lstStyle/>
        <a:p>
          <a:endParaRPr lang="mk-MK" sz="4000"/>
        </a:p>
      </dgm:t>
    </dgm:pt>
    <dgm:pt modelId="{825A00AB-C06B-4157-9DEA-061D9E1ED2A2}">
      <dgm:prSet custT="1"/>
      <dgm:spPr>
        <a:ln>
          <a:solidFill>
            <a:srgbClr val="242B62"/>
          </a:solidFill>
        </a:ln>
      </dgm:spPr>
      <dgm:t>
        <a:bodyPr/>
        <a:lstStyle/>
        <a:p>
          <a:r>
            <a:rPr lang="en-US" sz="1800" dirty="0" smtClean="0">
              <a:solidFill>
                <a:srgbClr val="232F63"/>
              </a:solidFill>
              <a:latin typeface="Akrobat" panose="00000600000000000000" pitchFamily="50" charset="-52"/>
            </a:rPr>
            <a:t>     IT </a:t>
          </a:r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Strategy 20</a:t>
          </a:r>
          <a:r>
            <a:rPr lang="sq-AL" sz="1800" dirty="0">
              <a:solidFill>
                <a:srgbClr val="232F63"/>
              </a:solidFill>
              <a:latin typeface="Akrobat" panose="00000600000000000000" pitchFamily="50" charset="-52"/>
            </a:rPr>
            <a:t>23</a:t>
          </a:r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 – 202</a:t>
          </a:r>
          <a:r>
            <a:rPr lang="sq-AL" sz="1800" dirty="0">
              <a:solidFill>
                <a:srgbClr val="232F63"/>
              </a:solidFill>
              <a:latin typeface="Akrobat" panose="00000600000000000000" pitchFamily="50" charset="-52"/>
            </a:rPr>
            <a:t>7</a:t>
          </a:r>
          <a:endParaRPr lang="en-US" sz="1800" dirty="0">
            <a:solidFill>
              <a:srgbClr val="232F63"/>
            </a:solidFill>
            <a:latin typeface="Akrobat" panose="00000600000000000000" pitchFamily="50" charset="-52"/>
          </a:endParaRPr>
        </a:p>
      </dgm:t>
    </dgm:pt>
    <dgm:pt modelId="{91205D4D-EE35-49EE-9D48-DA6DCBF3C13C}" type="parTrans" cxnId="{435A9050-7929-48D2-88B5-A9D025D292AB}">
      <dgm:prSet/>
      <dgm:spPr/>
      <dgm:t>
        <a:bodyPr/>
        <a:lstStyle/>
        <a:p>
          <a:endParaRPr lang="mk-MK" sz="4000"/>
        </a:p>
      </dgm:t>
    </dgm:pt>
    <dgm:pt modelId="{0C2F6918-562B-4776-AC79-D2ABD8AF754E}" type="sibTrans" cxnId="{435A9050-7929-48D2-88B5-A9D025D292AB}">
      <dgm:prSet/>
      <dgm:spPr/>
      <dgm:t>
        <a:bodyPr/>
        <a:lstStyle/>
        <a:p>
          <a:endParaRPr lang="mk-MK" sz="4000"/>
        </a:p>
      </dgm:t>
    </dgm:pt>
    <dgm:pt modelId="{945EEC4E-4DC3-4F65-A943-7E0DBCD893BE}">
      <dgm:prSet custT="1"/>
      <dgm:spPr>
        <a:ln>
          <a:solidFill>
            <a:srgbClr val="242B62"/>
          </a:solidFill>
        </a:ln>
      </dgm:spPr>
      <dgm:t>
        <a:bodyPr/>
        <a:lstStyle/>
        <a:p>
          <a:r>
            <a:rPr lang="en-US" sz="1800" dirty="0" smtClean="0">
              <a:solidFill>
                <a:srgbClr val="232F63"/>
              </a:solidFill>
              <a:latin typeface="Akrobat" panose="00000600000000000000" pitchFamily="50" charset="-52"/>
            </a:rPr>
            <a:t>  Human </a:t>
          </a:r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Resources Management Strategy 2020 - 2023;</a:t>
          </a:r>
          <a:r>
            <a:rPr lang="en-US" sz="1800" baseline="30000" dirty="0">
              <a:solidFill>
                <a:srgbClr val="232F63"/>
              </a:solidFill>
              <a:latin typeface="Akrobat" panose="00000600000000000000" pitchFamily="50" charset="-52"/>
            </a:rPr>
            <a:t> </a:t>
          </a:r>
          <a:endParaRPr lang="en-US" sz="1800" dirty="0">
            <a:solidFill>
              <a:srgbClr val="232F63"/>
            </a:solidFill>
            <a:latin typeface="Akrobat" panose="00000600000000000000" pitchFamily="50" charset="-52"/>
          </a:endParaRPr>
        </a:p>
      </dgm:t>
    </dgm:pt>
    <dgm:pt modelId="{B689ABD2-C3B6-4FD3-88CA-1E9591E9CE57}" type="parTrans" cxnId="{B53B877E-C045-4151-9964-81E5AAD6DDB9}">
      <dgm:prSet/>
      <dgm:spPr/>
      <dgm:t>
        <a:bodyPr/>
        <a:lstStyle/>
        <a:p>
          <a:endParaRPr lang="mk-MK" sz="4000"/>
        </a:p>
      </dgm:t>
    </dgm:pt>
    <dgm:pt modelId="{2B47CC6A-2F83-4257-BAD3-623738E15567}" type="sibTrans" cxnId="{B53B877E-C045-4151-9964-81E5AAD6DDB9}">
      <dgm:prSet/>
      <dgm:spPr/>
      <dgm:t>
        <a:bodyPr/>
        <a:lstStyle/>
        <a:p>
          <a:endParaRPr lang="mk-MK" sz="4000"/>
        </a:p>
      </dgm:t>
    </dgm:pt>
    <dgm:pt modelId="{AF03FAB8-C93C-4D81-A26B-46D9A5485D00}">
      <dgm:prSet custT="1"/>
      <dgm:spPr>
        <a:ln>
          <a:solidFill>
            <a:srgbClr val="242B62"/>
          </a:solidFill>
        </a:ln>
      </dgm:spPr>
      <dgm:t>
        <a:bodyPr/>
        <a:lstStyle/>
        <a:p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SAO Communication Strategy 2020 - 2023;</a:t>
          </a:r>
          <a:r>
            <a:rPr lang="en-US" sz="1800" baseline="30000" dirty="0"/>
            <a:t> </a:t>
          </a:r>
          <a:endParaRPr lang="en-US" sz="1800" dirty="0"/>
        </a:p>
      </dgm:t>
    </dgm:pt>
    <dgm:pt modelId="{CF00066C-48BE-4904-9967-F37CF2586CFE}" type="parTrans" cxnId="{D99E5992-3246-43AA-ADFC-A8757595C659}">
      <dgm:prSet/>
      <dgm:spPr/>
      <dgm:t>
        <a:bodyPr/>
        <a:lstStyle/>
        <a:p>
          <a:endParaRPr lang="mk-MK" sz="4000"/>
        </a:p>
      </dgm:t>
    </dgm:pt>
    <dgm:pt modelId="{7C2764D1-F406-4015-AC03-296E29418A6E}" type="sibTrans" cxnId="{D99E5992-3246-43AA-ADFC-A8757595C659}">
      <dgm:prSet/>
      <dgm:spPr/>
      <dgm:t>
        <a:bodyPr/>
        <a:lstStyle/>
        <a:p>
          <a:endParaRPr lang="mk-MK" sz="4000"/>
        </a:p>
      </dgm:t>
    </dgm:pt>
    <dgm:pt modelId="{EB8E9C20-8BCD-4DDE-B041-88A0894BCC43}">
      <dgm:prSet custT="1"/>
      <dgm:spPr>
        <a:ln>
          <a:solidFill>
            <a:srgbClr val="242B62"/>
          </a:solidFill>
        </a:ln>
      </dgm:spPr>
      <dgm:t>
        <a:bodyPr/>
        <a:lstStyle/>
        <a:p>
          <a:r>
            <a:rPr lang="en-US" sz="1800" dirty="0" smtClean="0">
              <a:solidFill>
                <a:srgbClr val="232F63"/>
              </a:solidFill>
              <a:latin typeface="Akrobat" panose="00000600000000000000" pitchFamily="50" charset="-52"/>
            </a:rPr>
            <a:t>   SAO </a:t>
          </a:r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Risk Management Strategy 2020-2023</a:t>
          </a:r>
          <a:r>
            <a:rPr lang="sq-AL" sz="1800" dirty="0">
              <a:solidFill>
                <a:srgbClr val="232F63"/>
              </a:solidFill>
              <a:latin typeface="Akrobat" panose="00000600000000000000" pitchFamily="50" charset="-52"/>
            </a:rPr>
            <a:t> and 2024 - 2027</a:t>
          </a:r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;</a:t>
          </a:r>
          <a:endParaRPr lang="sq-AL" sz="1800" dirty="0">
            <a:solidFill>
              <a:srgbClr val="232F63"/>
            </a:solidFill>
            <a:latin typeface="Akrobat" panose="00000600000000000000" pitchFamily="50" charset="-52"/>
          </a:endParaRPr>
        </a:p>
      </dgm:t>
    </dgm:pt>
    <dgm:pt modelId="{CABDB2E6-4E47-447B-B738-55ABE6166745}" type="parTrans" cxnId="{DDF7B76B-B59F-4AC7-B09F-F7F98E0393FF}">
      <dgm:prSet/>
      <dgm:spPr/>
      <dgm:t>
        <a:bodyPr/>
        <a:lstStyle/>
        <a:p>
          <a:endParaRPr lang="mk-MK" sz="4000"/>
        </a:p>
      </dgm:t>
    </dgm:pt>
    <dgm:pt modelId="{22561F22-F043-4C25-B0F2-B340C6AD8014}" type="sibTrans" cxnId="{DDF7B76B-B59F-4AC7-B09F-F7F98E0393FF}">
      <dgm:prSet/>
      <dgm:spPr/>
      <dgm:t>
        <a:bodyPr/>
        <a:lstStyle/>
        <a:p>
          <a:endParaRPr lang="mk-MK" sz="4000"/>
        </a:p>
      </dgm:t>
    </dgm:pt>
    <dgm:pt modelId="{43E4BBA3-C986-48D5-BC4B-4A779A205ECD}">
      <dgm:prSet custT="1"/>
      <dgm:spPr>
        <a:ln>
          <a:solidFill>
            <a:srgbClr val="242B62"/>
          </a:solidFill>
        </a:ln>
      </dgm:spPr>
      <dgm:t>
        <a:bodyPr/>
        <a:lstStyle/>
        <a:p>
          <a:r>
            <a:rPr lang="en-US" sz="1800" dirty="0">
              <a:solidFill>
                <a:srgbClr val="232F63"/>
              </a:solidFill>
              <a:latin typeface="Akrobat" panose="00000600000000000000" pitchFamily="50" charset="-52"/>
            </a:rPr>
            <a:t>Strategic Audit Plan 2021-2023</a:t>
          </a:r>
          <a:r>
            <a:rPr lang="sq-AL" sz="1800" dirty="0">
              <a:solidFill>
                <a:srgbClr val="232F63"/>
              </a:solidFill>
              <a:latin typeface="Akrobat" panose="00000600000000000000" pitchFamily="50" charset="-52"/>
            </a:rPr>
            <a:t> and 2024-2026</a:t>
          </a:r>
          <a:r>
            <a:rPr lang="en-US" sz="1800" dirty="0" smtClean="0">
              <a:solidFill>
                <a:srgbClr val="232F63"/>
              </a:solidFill>
              <a:latin typeface="Akrobat" panose="00000600000000000000" pitchFamily="50" charset="-52"/>
            </a:rPr>
            <a:t>;</a:t>
          </a:r>
          <a:endParaRPr lang="en-US" sz="1800" dirty="0">
            <a:solidFill>
              <a:srgbClr val="232F63"/>
            </a:solidFill>
            <a:latin typeface="Akrobat" panose="00000600000000000000" pitchFamily="50" charset="-52"/>
          </a:endParaRPr>
        </a:p>
      </dgm:t>
    </dgm:pt>
    <dgm:pt modelId="{70386F06-E833-4E6A-A436-D556BD589DB6}" type="parTrans" cxnId="{685CCA72-F56B-44F1-B24E-9281F6DFBF58}">
      <dgm:prSet/>
      <dgm:spPr/>
      <dgm:t>
        <a:bodyPr/>
        <a:lstStyle/>
        <a:p>
          <a:endParaRPr lang="mk-MK" sz="4000"/>
        </a:p>
      </dgm:t>
    </dgm:pt>
    <dgm:pt modelId="{900077BC-F68E-46E5-866F-47136E9286B8}" type="sibTrans" cxnId="{685CCA72-F56B-44F1-B24E-9281F6DFBF58}">
      <dgm:prSet/>
      <dgm:spPr/>
      <dgm:t>
        <a:bodyPr/>
        <a:lstStyle/>
        <a:p>
          <a:endParaRPr lang="mk-MK" sz="4000"/>
        </a:p>
      </dgm:t>
    </dgm:pt>
    <dgm:pt modelId="{D2171C00-BD16-44BE-A8C7-DCF8227577DE}">
      <dgm:prSet/>
      <dgm:spPr/>
      <dgm:t>
        <a:bodyPr/>
        <a:lstStyle/>
        <a:p>
          <a:endParaRPr lang="en-US"/>
        </a:p>
      </dgm:t>
    </dgm:pt>
    <dgm:pt modelId="{4F35191A-3BF4-4408-BFE5-FCF774D1B0B4}" type="parTrans" cxnId="{F249BABF-57CC-4734-8919-B23E7D7C4118}">
      <dgm:prSet/>
      <dgm:spPr/>
      <dgm:t>
        <a:bodyPr/>
        <a:lstStyle/>
        <a:p>
          <a:endParaRPr lang="mk-MK" sz="4000"/>
        </a:p>
      </dgm:t>
    </dgm:pt>
    <dgm:pt modelId="{09BBD79E-6A13-437E-A0DF-BACCF378B793}" type="sibTrans" cxnId="{F249BABF-57CC-4734-8919-B23E7D7C4118}">
      <dgm:prSet/>
      <dgm:spPr/>
      <dgm:t>
        <a:bodyPr/>
        <a:lstStyle/>
        <a:p>
          <a:endParaRPr lang="mk-MK" sz="4000"/>
        </a:p>
      </dgm:t>
    </dgm:pt>
    <dgm:pt modelId="{AAC90F30-0F8F-4B84-B311-E5C4F9AAFF33}">
      <dgm:prSet/>
      <dgm:spPr/>
      <dgm:t>
        <a:bodyPr/>
        <a:lstStyle/>
        <a:p>
          <a:endParaRPr lang="en-US"/>
        </a:p>
      </dgm:t>
    </dgm:pt>
    <dgm:pt modelId="{CBF42C95-3ED4-48B8-A8DA-747F7B49B29F}" type="parTrans" cxnId="{42431D86-A844-43D1-A6EC-624ECC5CA23A}">
      <dgm:prSet/>
      <dgm:spPr/>
      <dgm:t>
        <a:bodyPr/>
        <a:lstStyle/>
        <a:p>
          <a:endParaRPr lang="mk-MK" sz="4000"/>
        </a:p>
      </dgm:t>
    </dgm:pt>
    <dgm:pt modelId="{10E608CE-E3BD-4400-94D9-05ED6797942E}" type="sibTrans" cxnId="{42431D86-A844-43D1-A6EC-624ECC5CA23A}">
      <dgm:prSet/>
      <dgm:spPr/>
      <dgm:t>
        <a:bodyPr/>
        <a:lstStyle/>
        <a:p>
          <a:endParaRPr lang="mk-MK" sz="4000"/>
        </a:p>
      </dgm:t>
    </dgm:pt>
    <dgm:pt modelId="{73F51937-2144-497C-87C7-56EFF415D658}" type="pres">
      <dgm:prSet presAssocID="{82859BDB-5A59-4F2F-85FC-4A36BB3CD7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D7B3BA7-4C6C-4BAC-B6D7-BDC49F2532DE}" type="pres">
      <dgm:prSet presAssocID="{82859BDB-5A59-4F2F-85FC-4A36BB3CD772}" presName="Name1" presStyleCnt="0"/>
      <dgm:spPr/>
    </dgm:pt>
    <dgm:pt modelId="{B497170A-1FE6-4A81-BB6C-EFB7342B081E}" type="pres">
      <dgm:prSet presAssocID="{82859BDB-5A59-4F2F-85FC-4A36BB3CD772}" presName="cycle" presStyleCnt="0"/>
      <dgm:spPr/>
    </dgm:pt>
    <dgm:pt modelId="{86029336-1BAD-434F-8F43-0963C7D027BF}" type="pres">
      <dgm:prSet presAssocID="{82859BDB-5A59-4F2F-85FC-4A36BB3CD772}" presName="srcNode" presStyleLbl="node1" presStyleIdx="0" presStyleCnt="7"/>
      <dgm:spPr/>
    </dgm:pt>
    <dgm:pt modelId="{B37F70EC-697C-430F-9428-14D6F9CA39C4}" type="pres">
      <dgm:prSet presAssocID="{82859BDB-5A59-4F2F-85FC-4A36BB3CD772}" presName="conn" presStyleLbl="parChTrans1D2" presStyleIdx="0" presStyleCnt="1"/>
      <dgm:spPr/>
      <dgm:t>
        <a:bodyPr/>
        <a:lstStyle/>
        <a:p>
          <a:endParaRPr lang="en-US"/>
        </a:p>
      </dgm:t>
    </dgm:pt>
    <dgm:pt modelId="{B9D90CF2-81D9-47FE-B051-E0B5D7E8966D}" type="pres">
      <dgm:prSet presAssocID="{82859BDB-5A59-4F2F-85FC-4A36BB3CD772}" presName="extraNode" presStyleLbl="node1" presStyleIdx="0" presStyleCnt="7"/>
      <dgm:spPr/>
    </dgm:pt>
    <dgm:pt modelId="{5CD76116-E96B-4A97-A6CE-66EA92B87963}" type="pres">
      <dgm:prSet presAssocID="{82859BDB-5A59-4F2F-85FC-4A36BB3CD772}" presName="dstNode" presStyleLbl="node1" presStyleIdx="0" presStyleCnt="7"/>
      <dgm:spPr/>
    </dgm:pt>
    <dgm:pt modelId="{D61275B1-BB8D-40AD-B12F-C10BA6CD652E}" type="pres">
      <dgm:prSet presAssocID="{9235F275-65EE-40C0-84DA-FDCB3AE16A0F}" presName="text_1" presStyleLbl="node1" presStyleIdx="0" presStyleCnt="7" custScaleX="101362" custScaleY="61628" custLinFactNeighborX="356" custLinFactNeighborY="-41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2A719F-0F40-4813-AD68-8C4C8E8F35F2}" type="pres">
      <dgm:prSet presAssocID="{9235F275-65EE-40C0-84DA-FDCB3AE16A0F}" presName="accent_1" presStyleCnt="0"/>
      <dgm:spPr/>
    </dgm:pt>
    <dgm:pt modelId="{6D18B455-B495-4548-A793-2DDEFAC206C8}" type="pres">
      <dgm:prSet presAssocID="{9235F275-65EE-40C0-84DA-FDCB3AE16A0F}" presName="accentRepeatNode" presStyleLbl="solidFgAcc1" presStyleIdx="0" presStyleCnt="7" custLinFactNeighborX="-52670" custLinFactNeighborY="-42314"/>
      <dgm:spPr>
        <a:solidFill>
          <a:srgbClr val="BE1D2C"/>
        </a:solidFill>
        <a:ln>
          <a:noFill/>
        </a:ln>
      </dgm:spPr>
      <dgm:t>
        <a:bodyPr/>
        <a:lstStyle/>
        <a:p>
          <a:endParaRPr lang="en-US"/>
        </a:p>
      </dgm:t>
    </dgm:pt>
    <dgm:pt modelId="{AA5B23D4-8099-4648-81FB-0AF102F92755}" type="pres">
      <dgm:prSet presAssocID="{7D18E9CC-EC7A-4993-A19F-D9069511BDDF}" presName="text_2" presStyleLbl="node1" presStyleIdx="1" presStyleCnt="7" custScaleX="107437" custScaleY="74515" custLinFactNeighborX="-2501" custLinFactNeighborY="-72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0FE41-B14D-4B15-A079-A39334CC4E15}" type="pres">
      <dgm:prSet presAssocID="{7D18E9CC-EC7A-4993-A19F-D9069511BDDF}" presName="accent_2" presStyleCnt="0"/>
      <dgm:spPr/>
    </dgm:pt>
    <dgm:pt modelId="{841218A5-D906-42B7-A600-C818D84DE9D9}" type="pres">
      <dgm:prSet presAssocID="{7D18E9CC-EC7A-4993-A19F-D9069511BDDF}" presName="accentRepeatNode" presStyleLbl="solidFgAcc1" presStyleIdx="1" presStyleCnt="7" custLinFactNeighborX="-24617" custLinFactNeighborY="-51386"/>
      <dgm:spPr>
        <a:solidFill>
          <a:srgbClr val="BE1D2C"/>
        </a:solidFill>
        <a:ln>
          <a:noFill/>
        </a:ln>
      </dgm:spPr>
      <dgm:t>
        <a:bodyPr/>
        <a:lstStyle/>
        <a:p>
          <a:endParaRPr lang="en-US"/>
        </a:p>
      </dgm:t>
    </dgm:pt>
    <dgm:pt modelId="{677C7CC5-9DAB-4837-ADE9-97A37737FB8D}" type="pres">
      <dgm:prSet presAssocID="{825A00AB-C06B-4157-9DEA-061D9E1ED2A2}" presName="text_3" presStyleLbl="node1" presStyleIdx="2" presStyleCnt="7" custScaleX="106739" custScaleY="73361" custLinFactNeighborX="-2312" custLinFactNeighborY="-929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807A24-4D48-44D3-80AD-F8B084910A47}" type="pres">
      <dgm:prSet presAssocID="{825A00AB-C06B-4157-9DEA-061D9E1ED2A2}" presName="accent_3" presStyleCnt="0"/>
      <dgm:spPr/>
    </dgm:pt>
    <dgm:pt modelId="{99CC70CE-A99C-4281-91D7-F20DB35AEE58}" type="pres">
      <dgm:prSet presAssocID="{825A00AB-C06B-4157-9DEA-061D9E1ED2A2}" presName="accentRepeatNode" presStyleLbl="solidFgAcc1" presStyleIdx="2" presStyleCnt="7" custLinFactNeighborX="-21839" custLinFactNeighborY="-65517"/>
      <dgm:spPr>
        <a:solidFill>
          <a:srgbClr val="BE1D2C"/>
        </a:solidFill>
        <a:ln>
          <a:noFill/>
        </a:ln>
      </dgm:spPr>
      <dgm:t>
        <a:bodyPr/>
        <a:lstStyle/>
        <a:p>
          <a:endParaRPr lang="en-US"/>
        </a:p>
      </dgm:t>
    </dgm:pt>
    <dgm:pt modelId="{31E67E99-AC6A-4FDC-88A8-96A1926F9023}" type="pres">
      <dgm:prSet presAssocID="{945EEC4E-4DC3-4F65-A943-7E0DBCD893BE}" presName="text_4" presStyleLbl="node1" presStyleIdx="3" presStyleCnt="7" custScaleX="102972" custScaleY="83711" custLinFactY="-5415" custLinFactNeighborX="-77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FF464-883E-41B7-A662-3B606B51DA54}" type="pres">
      <dgm:prSet presAssocID="{945EEC4E-4DC3-4F65-A943-7E0DBCD893BE}" presName="accent_4" presStyleCnt="0"/>
      <dgm:spPr/>
    </dgm:pt>
    <dgm:pt modelId="{F9821547-9EDB-4CE0-9092-DC97CD9B8E22}" type="pres">
      <dgm:prSet presAssocID="{945EEC4E-4DC3-4F65-A943-7E0DBCD893BE}" presName="accentRepeatNode" presStyleLbl="solidFgAcc1" presStyleIdx="3" presStyleCnt="7" custLinFactNeighborX="-2569" custLinFactNeighborY="-76760"/>
      <dgm:spPr>
        <a:solidFill>
          <a:srgbClr val="BE1D2C"/>
        </a:solidFill>
        <a:ln>
          <a:noFill/>
        </a:ln>
      </dgm:spPr>
      <dgm:t>
        <a:bodyPr/>
        <a:lstStyle/>
        <a:p>
          <a:endParaRPr lang="en-US"/>
        </a:p>
      </dgm:t>
    </dgm:pt>
    <dgm:pt modelId="{CCAC2B95-65BB-490C-B53F-199FA2CEAA30}" type="pres">
      <dgm:prSet presAssocID="{AF03FAB8-C93C-4D81-A26B-46D9A5485D00}" presName="text_5" presStyleLbl="node1" presStyleIdx="4" presStyleCnt="7" custScaleY="79188" custLinFactY="-8091" custLinFactNeighborX="163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55E979-24B4-4E84-99E5-46CFDFBDABD5}" type="pres">
      <dgm:prSet presAssocID="{AF03FAB8-C93C-4D81-A26B-46D9A5485D00}" presName="accent_5" presStyleCnt="0"/>
      <dgm:spPr/>
    </dgm:pt>
    <dgm:pt modelId="{F735BDB2-09A8-4384-8388-1EDC6221B69B}" type="pres">
      <dgm:prSet presAssocID="{AF03FAB8-C93C-4D81-A26B-46D9A5485D00}" presName="accentRepeatNode" presStyleLbl="solidFgAcc1" presStyleIdx="4" presStyleCnt="7" custLinFactNeighborX="16590" custLinFactNeighborY="-86472"/>
      <dgm:spPr>
        <a:solidFill>
          <a:srgbClr val="BE1D2C"/>
        </a:solidFill>
        <a:ln>
          <a:noFill/>
        </a:ln>
      </dgm:spPr>
      <dgm:t>
        <a:bodyPr/>
        <a:lstStyle/>
        <a:p>
          <a:endParaRPr lang="en-US"/>
        </a:p>
      </dgm:t>
    </dgm:pt>
    <dgm:pt modelId="{4BDE62B6-73C4-449C-9083-D1A3A1249594}" type="pres">
      <dgm:prSet presAssocID="{EB8E9C20-8BCD-4DDE-B041-88A0894BCC43}" presName="text_6" presStyleLbl="node1" presStyleIdx="5" presStyleCnt="7" custScaleX="98859" custScaleY="80907" custLinFactY="-19387" custLinFactNeighborX="198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81BFC-C31B-4CC1-A92A-6A4AEE1089BB}" type="pres">
      <dgm:prSet presAssocID="{EB8E9C20-8BCD-4DDE-B041-88A0894BCC43}" presName="accent_6" presStyleCnt="0"/>
      <dgm:spPr/>
    </dgm:pt>
    <dgm:pt modelId="{D17DA51F-4C4A-4FF2-BD7E-81AE8381BEF6}" type="pres">
      <dgm:prSet presAssocID="{EB8E9C20-8BCD-4DDE-B041-88A0894BCC43}" presName="accentRepeatNode" presStyleLbl="solidFgAcc1" presStyleIdx="5" presStyleCnt="7" custLinFactNeighborX="46405" custLinFactNeighborY="-98692"/>
      <dgm:spPr>
        <a:solidFill>
          <a:srgbClr val="BE1D2C"/>
        </a:solidFill>
        <a:ln>
          <a:noFill/>
        </a:ln>
      </dgm:spPr>
      <dgm:t>
        <a:bodyPr/>
        <a:lstStyle/>
        <a:p>
          <a:endParaRPr lang="en-US"/>
        </a:p>
      </dgm:t>
    </dgm:pt>
    <dgm:pt modelId="{0A892E0A-9527-4B52-8771-93925661092F}" type="pres">
      <dgm:prSet presAssocID="{43E4BBA3-C986-48D5-BC4B-4A779A205ECD}" presName="text_7" presStyleLbl="node1" presStyleIdx="6" presStyleCnt="7" custScaleX="94386" custScaleY="71555" custLinFactY="-42387" custLinFactNeighborX="4546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DFCF09-0308-4C96-B13E-C637892DCDAB}" type="pres">
      <dgm:prSet presAssocID="{43E4BBA3-C986-48D5-BC4B-4A779A205ECD}" presName="accent_7" presStyleCnt="0"/>
      <dgm:spPr/>
    </dgm:pt>
    <dgm:pt modelId="{0DB8CABB-B658-4524-99E2-0F602837C309}" type="pres">
      <dgm:prSet presAssocID="{43E4BBA3-C986-48D5-BC4B-4A779A205ECD}" presName="accentRepeatNode" presStyleLbl="solidFgAcc1" presStyleIdx="6" presStyleCnt="7" custLinFactY="-12693" custLinFactNeighborX="84057" custLinFactNeighborY="-100000"/>
      <dgm:spPr>
        <a:solidFill>
          <a:srgbClr val="BE1D2C"/>
        </a:solidFill>
        <a:ln>
          <a:noFill/>
        </a:ln>
      </dgm:spPr>
      <dgm:t>
        <a:bodyPr/>
        <a:lstStyle/>
        <a:p>
          <a:endParaRPr lang="en-US"/>
        </a:p>
      </dgm:t>
    </dgm:pt>
  </dgm:ptLst>
  <dgm:cxnLst>
    <dgm:cxn modelId="{20A3EDF6-D8F0-480C-952E-575AAD2BD017}" srcId="{82859BDB-5A59-4F2F-85FC-4A36BB3CD772}" destId="{7D18E9CC-EC7A-4993-A19F-D9069511BDDF}" srcOrd="1" destOrd="0" parTransId="{947EAA2A-AC12-445E-BD38-3AC2090BCCFB}" sibTransId="{37482863-3FA4-498E-B14B-4CDE670B08EC}"/>
    <dgm:cxn modelId="{FFF54604-B4A6-436B-9162-10662A6B32CC}" type="presOf" srcId="{825A00AB-C06B-4157-9DEA-061D9E1ED2A2}" destId="{677C7CC5-9DAB-4837-ADE9-97A37737FB8D}" srcOrd="0" destOrd="0" presId="urn:microsoft.com/office/officeart/2008/layout/VerticalCurvedList"/>
    <dgm:cxn modelId="{F249BABF-57CC-4734-8919-B23E7D7C4118}" srcId="{82859BDB-5A59-4F2F-85FC-4A36BB3CD772}" destId="{D2171C00-BD16-44BE-A8C7-DCF8227577DE}" srcOrd="7" destOrd="0" parTransId="{4F35191A-3BF4-4408-BFE5-FCF774D1B0B4}" sibTransId="{09BBD79E-6A13-437E-A0DF-BACCF378B793}"/>
    <dgm:cxn modelId="{42431D86-A844-43D1-A6EC-624ECC5CA23A}" srcId="{82859BDB-5A59-4F2F-85FC-4A36BB3CD772}" destId="{AAC90F30-0F8F-4B84-B311-E5C4F9AAFF33}" srcOrd="8" destOrd="0" parTransId="{CBF42C95-3ED4-48B8-A8DA-747F7B49B29F}" sibTransId="{10E608CE-E3BD-4400-94D9-05ED6797942E}"/>
    <dgm:cxn modelId="{DDF7B76B-B59F-4AC7-B09F-F7F98E0393FF}" srcId="{82859BDB-5A59-4F2F-85FC-4A36BB3CD772}" destId="{EB8E9C20-8BCD-4DDE-B041-88A0894BCC43}" srcOrd="5" destOrd="0" parTransId="{CABDB2E6-4E47-447B-B738-55ABE6166745}" sibTransId="{22561F22-F043-4C25-B0F2-B340C6AD8014}"/>
    <dgm:cxn modelId="{D8195066-20EA-45C5-92EA-B4C9DF47A485}" type="presOf" srcId="{7D18E9CC-EC7A-4993-A19F-D9069511BDDF}" destId="{AA5B23D4-8099-4648-81FB-0AF102F92755}" srcOrd="0" destOrd="0" presId="urn:microsoft.com/office/officeart/2008/layout/VerticalCurvedList"/>
    <dgm:cxn modelId="{60FF9E6F-F1A2-4359-B559-264D9B804B07}" type="presOf" srcId="{9235F275-65EE-40C0-84DA-FDCB3AE16A0F}" destId="{D61275B1-BB8D-40AD-B12F-C10BA6CD652E}" srcOrd="0" destOrd="0" presId="urn:microsoft.com/office/officeart/2008/layout/VerticalCurvedList"/>
    <dgm:cxn modelId="{69AE7CA1-2D13-416E-8FD2-918AF3A2C9E1}" type="presOf" srcId="{E5ABB57A-362C-4003-9CF1-EF5ACB47CE86}" destId="{B37F70EC-697C-430F-9428-14D6F9CA39C4}" srcOrd="0" destOrd="0" presId="urn:microsoft.com/office/officeart/2008/layout/VerticalCurvedList"/>
    <dgm:cxn modelId="{81342D36-C90F-4E08-957E-29BE925AC517}" type="presOf" srcId="{43E4BBA3-C986-48D5-BC4B-4A779A205ECD}" destId="{0A892E0A-9527-4B52-8771-93925661092F}" srcOrd="0" destOrd="0" presId="urn:microsoft.com/office/officeart/2008/layout/VerticalCurvedList"/>
    <dgm:cxn modelId="{4812C9EC-6000-46FE-B54F-52980090082B}" type="presOf" srcId="{82859BDB-5A59-4F2F-85FC-4A36BB3CD772}" destId="{73F51937-2144-497C-87C7-56EFF415D658}" srcOrd="0" destOrd="0" presId="urn:microsoft.com/office/officeart/2008/layout/VerticalCurvedList"/>
    <dgm:cxn modelId="{685CCA72-F56B-44F1-B24E-9281F6DFBF58}" srcId="{82859BDB-5A59-4F2F-85FC-4A36BB3CD772}" destId="{43E4BBA3-C986-48D5-BC4B-4A779A205ECD}" srcOrd="6" destOrd="0" parTransId="{70386F06-E833-4E6A-A436-D556BD589DB6}" sibTransId="{900077BC-F68E-46E5-866F-47136E9286B8}"/>
    <dgm:cxn modelId="{6C934076-EC00-4F33-AABD-3CA0A8616A1F}" srcId="{82859BDB-5A59-4F2F-85FC-4A36BB3CD772}" destId="{9235F275-65EE-40C0-84DA-FDCB3AE16A0F}" srcOrd="0" destOrd="0" parTransId="{36B67218-E1D5-4F53-A47B-EA1C6CAACAA5}" sibTransId="{E5ABB57A-362C-4003-9CF1-EF5ACB47CE86}"/>
    <dgm:cxn modelId="{435A9050-7929-48D2-88B5-A9D025D292AB}" srcId="{82859BDB-5A59-4F2F-85FC-4A36BB3CD772}" destId="{825A00AB-C06B-4157-9DEA-061D9E1ED2A2}" srcOrd="2" destOrd="0" parTransId="{91205D4D-EE35-49EE-9D48-DA6DCBF3C13C}" sibTransId="{0C2F6918-562B-4776-AC79-D2ABD8AF754E}"/>
    <dgm:cxn modelId="{B53B877E-C045-4151-9964-81E5AAD6DDB9}" srcId="{82859BDB-5A59-4F2F-85FC-4A36BB3CD772}" destId="{945EEC4E-4DC3-4F65-A943-7E0DBCD893BE}" srcOrd="3" destOrd="0" parTransId="{B689ABD2-C3B6-4FD3-88CA-1E9591E9CE57}" sibTransId="{2B47CC6A-2F83-4257-BAD3-623738E15567}"/>
    <dgm:cxn modelId="{D99E5992-3246-43AA-ADFC-A8757595C659}" srcId="{82859BDB-5A59-4F2F-85FC-4A36BB3CD772}" destId="{AF03FAB8-C93C-4D81-A26B-46D9A5485D00}" srcOrd="4" destOrd="0" parTransId="{CF00066C-48BE-4904-9967-F37CF2586CFE}" sibTransId="{7C2764D1-F406-4015-AC03-296E29418A6E}"/>
    <dgm:cxn modelId="{C6AF47C7-4E98-4D42-BD3A-B20ECB7580C5}" type="presOf" srcId="{AF03FAB8-C93C-4D81-A26B-46D9A5485D00}" destId="{CCAC2B95-65BB-490C-B53F-199FA2CEAA30}" srcOrd="0" destOrd="0" presId="urn:microsoft.com/office/officeart/2008/layout/VerticalCurvedList"/>
    <dgm:cxn modelId="{36F8FBEE-AFAD-4357-9CBF-A1F3C2E286F0}" type="presOf" srcId="{EB8E9C20-8BCD-4DDE-B041-88A0894BCC43}" destId="{4BDE62B6-73C4-449C-9083-D1A3A1249594}" srcOrd="0" destOrd="0" presId="urn:microsoft.com/office/officeart/2008/layout/VerticalCurvedList"/>
    <dgm:cxn modelId="{4F4416A0-ED20-4A6F-8644-C3D6F932EBB2}" type="presOf" srcId="{945EEC4E-4DC3-4F65-A943-7E0DBCD893BE}" destId="{31E67E99-AC6A-4FDC-88A8-96A1926F9023}" srcOrd="0" destOrd="0" presId="urn:microsoft.com/office/officeart/2008/layout/VerticalCurvedList"/>
    <dgm:cxn modelId="{A19B4C48-19B3-4D46-849F-816B9E68584A}" type="presParOf" srcId="{73F51937-2144-497C-87C7-56EFF415D658}" destId="{3D7B3BA7-4C6C-4BAC-B6D7-BDC49F2532DE}" srcOrd="0" destOrd="0" presId="urn:microsoft.com/office/officeart/2008/layout/VerticalCurvedList"/>
    <dgm:cxn modelId="{21C330D0-985E-45AC-BEC7-BAEC0F91938C}" type="presParOf" srcId="{3D7B3BA7-4C6C-4BAC-B6D7-BDC49F2532DE}" destId="{B497170A-1FE6-4A81-BB6C-EFB7342B081E}" srcOrd="0" destOrd="0" presId="urn:microsoft.com/office/officeart/2008/layout/VerticalCurvedList"/>
    <dgm:cxn modelId="{0CA6338F-BD83-4C79-BE81-3149820F01FC}" type="presParOf" srcId="{B497170A-1FE6-4A81-BB6C-EFB7342B081E}" destId="{86029336-1BAD-434F-8F43-0963C7D027BF}" srcOrd="0" destOrd="0" presId="urn:microsoft.com/office/officeart/2008/layout/VerticalCurvedList"/>
    <dgm:cxn modelId="{B4A8133A-3767-4F0D-90A6-6D9C2ED9CDAF}" type="presParOf" srcId="{B497170A-1FE6-4A81-BB6C-EFB7342B081E}" destId="{B37F70EC-697C-430F-9428-14D6F9CA39C4}" srcOrd="1" destOrd="0" presId="urn:microsoft.com/office/officeart/2008/layout/VerticalCurvedList"/>
    <dgm:cxn modelId="{1F04075E-5278-44B4-8198-59D7D47399EB}" type="presParOf" srcId="{B497170A-1FE6-4A81-BB6C-EFB7342B081E}" destId="{B9D90CF2-81D9-47FE-B051-E0B5D7E8966D}" srcOrd="2" destOrd="0" presId="urn:microsoft.com/office/officeart/2008/layout/VerticalCurvedList"/>
    <dgm:cxn modelId="{5CFD4382-B569-4B24-95A2-2AE4D08CBD96}" type="presParOf" srcId="{B497170A-1FE6-4A81-BB6C-EFB7342B081E}" destId="{5CD76116-E96B-4A97-A6CE-66EA92B87963}" srcOrd="3" destOrd="0" presId="urn:microsoft.com/office/officeart/2008/layout/VerticalCurvedList"/>
    <dgm:cxn modelId="{B4065414-5086-455B-A85F-7DDA0595722D}" type="presParOf" srcId="{3D7B3BA7-4C6C-4BAC-B6D7-BDC49F2532DE}" destId="{D61275B1-BB8D-40AD-B12F-C10BA6CD652E}" srcOrd="1" destOrd="0" presId="urn:microsoft.com/office/officeart/2008/layout/VerticalCurvedList"/>
    <dgm:cxn modelId="{F374AA1F-5ED0-455A-909B-E15EE1B20DD6}" type="presParOf" srcId="{3D7B3BA7-4C6C-4BAC-B6D7-BDC49F2532DE}" destId="{D12A719F-0F40-4813-AD68-8C4C8E8F35F2}" srcOrd="2" destOrd="0" presId="urn:microsoft.com/office/officeart/2008/layout/VerticalCurvedList"/>
    <dgm:cxn modelId="{345B7861-AA9C-4CBD-B8F2-D9156094952F}" type="presParOf" srcId="{D12A719F-0F40-4813-AD68-8C4C8E8F35F2}" destId="{6D18B455-B495-4548-A793-2DDEFAC206C8}" srcOrd="0" destOrd="0" presId="urn:microsoft.com/office/officeart/2008/layout/VerticalCurvedList"/>
    <dgm:cxn modelId="{11176659-57C3-4CC9-AA10-62759A052E0C}" type="presParOf" srcId="{3D7B3BA7-4C6C-4BAC-B6D7-BDC49F2532DE}" destId="{AA5B23D4-8099-4648-81FB-0AF102F92755}" srcOrd="3" destOrd="0" presId="urn:microsoft.com/office/officeart/2008/layout/VerticalCurvedList"/>
    <dgm:cxn modelId="{F55C7737-D458-4F42-9146-6913954EBEE7}" type="presParOf" srcId="{3D7B3BA7-4C6C-4BAC-B6D7-BDC49F2532DE}" destId="{8430FE41-B14D-4B15-A079-A39334CC4E15}" srcOrd="4" destOrd="0" presId="urn:microsoft.com/office/officeart/2008/layout/VerticalCurvedList"/>
    <dgm:cxn modelId="{39127DCD-DC56-4DE5-AABA-AFFFFCE683CA}" type="presParOf" srcId="{8430FE41-B14D-4B15-A079-A39334CC4E15}" destId="{841218A5-D906-42B7-A600-C818D84DE9D9}" srcOrd="0" destOrd="0" presId="urn:microsoft.com/office/officeart/2008/layout/VerticalCurvedList"/>
    <dgm:cxn modelId="{A5B0EEAD-C2E9-4E3C-AB78-102E5191A452}" type="presParOf" srcId="{3D7B3BA7-4C6C-4BAC-B6D7-BDC49F2532DE}" destId="{677C7CC5-9DAB-4837-ADE9-97A37737FB8D}" srcOrd="5" destOrd="0" presId="urn:microsoft.com/office/officeart/2008/layout/VerticalCurvedList"/>
    <dgm:cxn modelId="{E5623F00-A2CF-4152-90ED-BBDFA3EB8BB1}" type="presParOf" srcId="{3D7B3BA7-4C6C-4BAC-B6D7-BDC49F2532DE}" destId="{D8807A24-4D48-44D3-80AD-F8B084910A47}" srcOrd="6" destOrd="0" presId="urn:microsoft.com/office/officeart/2008/layout/VerticalCurvedList"/>
    <dgm:cxn modelId="{7CBADB84-3FB8-4FC4-B736-BE189D381021}" type="presParOf" srcId="{D8807A24-4D48-44D3-80AD-F8B084910A47}" destId="{99CC70CE-A99C-4281-91D7-F20DB35AEE58}" srcOrd="0" destOrd="0" presId="urn:microsoft.com/office/officeart/2008/layout/VerticalCurvedList"/>
    <dgm:cxn modelId="{80DC0729-60E3-47FC-997D-5600667C7E5B}" type="presParOf" srcId="{3D7B3BA7-4C6C-4BAC-B6D7-BDC49F2532DE}" destId="{31E67E99-AC6A-4FDC-88A8-96A1926F9023}" srcOrd="7" destOrd="0" presId="urn:microsoft.com/office/officeart/2008/layout/VerticalCurvedList"/>
    <dgm:cxn modelId="{DAFF8E4C-38BE-4E6B-BB0D-7F7257747FE6}" type="presParOf" srcId="{3D7B3BA7-4C6C-4BAC-B6D7-BDC49F2532DE}" destId="{C8CFF464-883E-41B7-A662-3B606B51DA54}" srcOrd="8" destOrd="0" presId="urn:microsoft.com/office/officeart/2008/layout/VerticalCurvedList"/>
    <dgm:cxn modelId="{2DBDD6B2-2550-443D-AA79-CA156DFA4777}" type="presParOf" srcId="{C8CFF464-883E-41B7-A662-3B606B51DA54}" destId="{F9821547-9EDB-4CE0-9092-DC97CD9B8E22}" srcOrd="0" destOrd="0" presId="urn:microsoft.com/office/officeart/2008/layout/VerticalCurvedList"/>
    <dgm:cxn modelId="{C53A64CD-7DBE-46E3-8E65-411EBD6690F1}" type="presParOf" srcId="{3D7B3BA7-4C6C-4BAC-B6D7-BDC49F2532DE}" destId="{CCAC2B95-65BB-490C-B53F-199FA2CEAA30}" srcOrd="9" destOrd="0" presId="urn:microsoft.com/office/officeart/2008/layout/VerticalCurvedList"/>
    <dgm:cxn modelId="{850F304C-9A83-41FF-8202-30B1AA09B82E}" type="presParOf" srcId="{3D7B3BA7-4C6C-4BAC-B6D7-BDC49F2532DE}" destId="{6055E979-24B4-4E84-99E5-46CFDFBDABD5}" srcOrd="10" destOrd="0" presId="urn:microsoft.com/office/officeart/2008/layout/VerticalCurvedList"/>
    <dgm:cxn modelId="{B383369D-02E7-42E7-8172-79590C26F2CF}" type="presParOf" srcId="{6055E979-24B4-4E84-99E5-46CFDFBDABD5}" destId="{F735BDB2-09A8-4384-8388-1EDC6221B69B}" srcOrd="0" destOrd="0" presId="urn:microsoft.com/office/officeart/2008/layout/VerticalCurvedList"/>
    <dgm:cxn modelId="{9D256A97-1C67-4173-989D-CB7535E1E2DC}" type="presParOf" srcId="{3D7B3BA7-4C6C-4BAC-B6D7-BDC49F2532DE}" destId="{4BDE62B6-73C4-449C-9083-D1A3A1249594}" srcOrd="11" destOrd="0" presId="urn:microsoft.com/office/officeart/2008/layout/VerticalCurvedList"/>
    <dgm:cxn modelId="{C613E051-6583-41A6-87AB-E9302BAA6BD0}" type="presParOf" srcId="{3D7B3BA7-4C6C-4BAC-B6D7-BDC49F2532DE}" destId="{16481BFC-C31B-4CC1-A92A-6A4AEE1089BB}" srcOrd="12" destOrd="0" presId="urn:microsoft.com/office/officeart/2008/layout/VerticalCurvedList"/>
    <dgm:cxn modelId="{5A5193D2-2E0A-4080-9586-2A92F2269CC7}" type="presParOf" srcId="{16481BFC-C31B-4CC1-A92A-6A4AEE1089BB}" destId="{D17DA51F-4C4A-4FF2-BD7E-81AE8381BEF6}" srcOrd="0" destOrd="0" presId="urn:microsoft.com/office/officeart/2008/layout/VerticalCurvedList"/>
    <dgm:cxn modelId="{29149FEE-A839-4980-8176-B879BD535DC2}" type="presParOf" srcId="{3D7B3BA7-4C6C-4BAC-B6D7-BDC49F2532DE}" destId="{0A892E0A-9527-4B52-8771-93925661092F}" srcOrd="13" destOrd="0" presId="urn:microsoft.com/office/officeart/2008/layout/VerticalCurvedList"/>
    <dgm:cxn modelId="{4CF77FCE-A3AA-403D-A164-20AFF33C6595}" type="presParOf" srcId="{3D7B3BA7-4C6C-4BAC-B6D7-BDC49F2532DE}" destId="{50DFCF09-0308-4C96-B13E-C637892DCDAB}" srcOrd="14" destOrd="0" presId="urn:microsoft.com/office/officeart/2008/layout/VerticalCurvedList"/>
    <dgm:cxn modelId="{12AADA9C-D0D3-4829-B37E-ADB0813CB80F}" type="presParOf" srcId="{50DFCF09-0308-4C96-B13E-C637892DCDAB}" destId="{0DB8CABB-B658-4524-99E2-0F602837C3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E73C7-C26A-48CC-B9B5-36EE26E687AC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mk-MK"/>
        </a:p>
      </dgm:t>
    </dgm:pt>
    <dgm:pt modelId="{BD6C7AF5-0D37-4737-B1A3-F25031F565D6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BE1D2C"/>
        </a:solidFill>
        <a:ln>
          <a:noFill/>
        </a:ln>
      </dgm:spPr>
      <dgm:t>
        <a:bodyPr/>
        <a:lstStyle/>
        <a:p>
          <a:r>
            <a:rPr lang="en-US" dirty="0">
              <a:latin typeface="Akrobat" panose="00000600000000000000" pitchFamily="50" charset="-52"/>
            </a:rPr>
            <a:t>Auditor General</a:t>
          </a:r>
          <a:endParaRPr lang="mk-MK" dirty="0">
            <a:latin typeface="Akrobat" panose="00000600000000000000" pitchFamily="50" charset="-52"/>
          </a:endParaRPr>
        </a:p>
      </dgm:t>
    </dgm:pt>
    <dgm:pt modelId="{1892B8FA-CB24-4900-9C1B-69AF5653FF68}" type="parTrans" cxnId="{0FB4A705-20B5-4A8E-AEC6-D90A0177E112}">
      <dgm:prSet/>
      <dgm:spPr/>
      <dgm:t>
        <a:bodyPr/>
        <a:lstStyle/>
        <a:p>
          <a:endParaRPr lang="mk-MK"/>
        </a:p>
      </dgm:t>
    </dgm:pt>
    <dgm:pt modelId="{89BA92ED-FB91-4019-8389-2A68BFCD6FC4}" type="sibTrans" cxnId="{0FB4A705-20B5-4A8E-AEC6-D90A0177E112}">
      <dgm:prSet/>
      <dgm:spPr/>
      <dgm:t>
        <a:bodyPr/>
        <a:lstStyle/>
        <a:p>
          <a:endParaRPr lang="mk-MK"/>
        </a:p>
      </dgm:t>
    </dgm:pt>
    <dgm:pt modelId="{7CB8B44B-D11C-455C-953F-128482C7C32A}">
      <dgm:prSet phldrT="[Text]"/>
      <dgm:spPr>
        <a:solidFill>
          <a:srgbClr val="232F63"/>
        </a:solidFill>
      </dgm:spPr>
      <dgm:t>
        <a:bodyPr/>
        <a:lstStyle/>
        <a:p>
          <a:r>
            <a:rPr lang="en-US" dirty="0">
              <a:latin typeface="Akrobat" panose="00000600000000000000" pitchFamily="50" charset="-52"/>
            </a:rPr>
            <a:t>Deputy Auditor General</a:t>
          </a:r>
          <a:endParaRPr lang="mk-MK" dirty="0">
            <a:latin typeface="Akrobat" panose="00000600000000000000" pitchFamily="50" charset="-52"/>
          </a:endParaRPr>
        </a:p>
      </dgm:t>
    </dgm:pt>
    <dgm:pt modelId="{D4AB40B1-1574-4BB3-A75E-4864EE6BAF65}" type="parTrans" cxnId="{41BC8E06-8826-4C81-A3F5-963FB2907D3F}">
      <dgm:prSet/>
      <dgm:spPr/>
      <dgm:t>
        <a:bodyPr/>
        <a:lstStyle/>
        <a:p>
          <a:endParaRPr lang="mk-MK"/>
        </a:p>
      </dgm:t>
    </dgm:pt>
    <dgm:pt modelId="{C80AD6CD-1614-4904-B03D-4C7EBB4B3CEB}" type="sibTrans" cxnId="{41BC8E06-8826-4C81-A3F5-963FB2907D3F}">
      <dgm:prSet/>
      <dgm:spPr/>
      <dgm:t>
        <a:bodyPr/>
        <a:lstStyle/>
        <a:p>
          <a:endParaRPr lang="mk-MK"/>
        </a:p>
      </dgm:t>
    </dgm:pt>
    <dgm:pt modelId="{CC63BB3B-0FEF-436C-8013-63EC9B15AB77}">
      <dgm:prSet phldrT="[Text]"/>
      <dgm:spPr>
        <a:solidFill>
          <a:srgbClr val="232F63"/>
        </a:solidFill>
      </dgm:spPr>
      <dgm:t>
        <a:bodyPr/>
        <a:lstStyle/>
        <a:p>
          <a:r>
            <a:rPr lang="en-US" dirty="0">
              <a:latin typeface="Akrobat" panose="00000600000000000000" pitchFamily="50" charset="-52"/>
            </a:rPr>
            <a:t>Secretary General</a:t>
          </a:r>
          <a:endParaRPr lang="mk-MK" dirty="0">
            <a:latin typeface="Akrobat" panose="00000600000000000000" pitchFamily="50" charset="-52"/>
          </a:endParaRPr>
        </a:p>
      </dgm:t>
    </dgm:pt>
    <dgm:pt modelId="{AE2E6B7A-03F4-4180-BDF2-FDB01F9E886A}" type="parTrans" cxnId="{6FDD6CB1-19B0-4E38-A13F-E989769F253A}">
      <dgm:prSet/>
      <dgm:spPr/>
      <dgm:t>
        <a:bodyPr/>
        <a:lstStyle/>
        <a:p>
          <a:endParaRPr lang="mk-MK"/>
        </a:p>
      </dgm:t>
    </dgm:pt>
    <dgm:pt modelId="{A60FD8A5-48CF-4A47-8499-39A7DAFB227C}" type="sibTrans" cxnId="{6FDD6CB1-19B0-4E38-A13F-E989769F253A}">
      <dgm:prSet/>
      <dgm:spPr/>
      <dgm:t>
        <a:bodyPr/>
        <a:lstStyle/>
        <a:p>
          <a:endParaRPr lang="mk-MK"/>
        </a:p>
      </dgm:t>
    </dgm:pt>
    <dgm:pt modelId="{BAB0151A-F91B-44A0-BC84-A25FC0C897D2}">
      <dgm:prSet phldrT="[Text]"/>
      <dgm:spPr>
        <a:solidFill>
          <a:srgbClr val="232F63"/>
        </a:solidFill>
      </dgm:spPr>
      <dgm:t>
        <a:bodyPr/>
        <a:lstStyle/>
        <a:p>
          <a:r>
            <a:rPr lang="mk-MK" dirty="0">
              <a:latin typeface="Akrobat" panose="00000600000000000000" pitchFamily="50" charset="-52"/>
            </a:rPr>
            <a:t>12 </a:t>
          </a:r>
          <a:r>
            <a:rPr lang="en-US" dirty="0">
              <a:latin typeface="Akrobat" panose="00000600000000000000" pitchFamily="50" charset="-52"/>
            </a:rPr>
            <a:t>Audit Departments</a:t>
          </a:r>
          <a:endParaRPr lang="mk-MK" dirty="0">
            <a:latin typeface="Akrobat" panose="00000600000000000000" pitchFamily="50" charset="-52"/>
          </a:endParaRPr>
        </a:p>
      </dgm:t>
    </dgm:pt>
    <dgm:pt modelId="{745D62CF-86AB-467C-9A0A-79F53318A227}" type="parTrans" cxnId="{68A0EFD0-644D-4E5A-A51A-F63D0A6E1219}">
      <dgm:prSet/>
      <dgm:spPr/>
      <dgm:t>
        <a:bodyPr/>
        <a:lstStyle/>
        <a:p>
          <a:endParaRPr lang="mk-MK"/>
        </a:p>
      </dgm:t>
    </dgm:pt>
    <dgm:pt modelId="{C77CB279-6165-425F-B28F-1D682613EEB5}" type="sibTrans" cxnId="{68A0EFD0-644D-4E5A-A51A-F63D0A6E1219}">
      <dgm:prSet/>
      <dgm:spPr/>
      <dgm:t>
        <a:bodyPr/>
        <a:lstStyle/>
        <a:p>
          <a:endParaRPr lang="mk-MK"/>
        </a:p>
      </dgm:t>
    </dgm:pt>
    <dgm:pt modelId="{920C7F07-353A-403D-987D-6963DA18D39E}">
      <dgm:prSet phldrT="[Text]"/>
      <dgm:spPr>
        <a:solidFill>
          <a:srgbClr val="232F63"/>
        </a:solidFill>
      </dgm:spPr>
      <dgm:t>
        <a:bodyPr/>
        <a:lstStyle/>
        <a:p>
          <a:r>
            <a:rPr lang="mk-MK" dirty="0">
              <a:latin typeface="Akrobat" panose="00000600000000000000" pitchFamily="50" charset="-52"/>
            </a:rPr>
            <a:t>2 </a:t>
          </a:r>
          <a:r>
            <a:rPr lang="en-US" dirty="0">
              <a:latin typeface="Akrobat" panose="00000600000000000000" pitchFamily="50" charset="-52"/>
            </a:rPr>
            <a:t>Departments for audit administrative support</a:t>
          </a:r>
          <a:r>
            <a:rPr lang="mk-MK" dirty="0">
              <a:latin typeface="Akrobat" panose="00000600000000000000" pitchFamily="50" charset="-52"/>
            </a:rPr>
            <a:t> </a:t>
          </a:r>
        </a:p>
      </dgm:t>
    </dgm:pt>
    <dgm:pt modelId="{7F892FB4-2EDB-40B7-9F70-EC9F2FED5822}" type="parTrans" cxnId="{9FDECD32-5BA4-493F-AB43-8B55FD2B4302}">
      <dgm:prSet/>
      <dgm:spPr/>
      <dgm:t>
        <a:bodyPr/>
        <a:lstStyle/>
        <a:p>
          <a:endParaRPr lang="mk-MK"/>
        </a:p>
      </dgm:t>
    </dgm:pt>
    <dgm:pt modelId="{7848EFCC-6A14-4FA4-9475-2F229FBDD5C5}" type="sibTrans" cxnId="{9FDECD32-5BA4-493F-AB43-8B55FD2B4302}">
      <dgm:prSet/>
      <dgm:spPr/>
      <dgm:t>
        <a:bodyPr/>
        <a:lstStyle/>
        <a:p>
          <a:endParaRPr lang="mk-MK"/>
        </a:p>
      </dgm:t>
    </dgm:pt>
    <dgm:pt modelId="{7F899394-882E-4F01-B94E-9F58893CB7CF}">
      <dgm:prSet phldrT="[Text]"/>
      <dgm:spPr>
        <a:solidFill>
          <a:srgbClr val="232F63"/>
        </a:solidFill>
      </dgm:spPr>
      <dgm:t>
        <a:bodyPr/>
        <a:lstStyle/>
        <a:p>
          <a:r>
            <a:rPr lang="en-US" dirty="0">
              <a:latin typeface="Akrobat" panose="00000600000000000000" pitchFamily="50" charset="-52"/>
            </a:rPr>
            <a:t>AG Advisors</a:t>
          </a:r>
          <a:endParaRPr lang="mk-MK" dirty="0">
            <a:latin typeface="Akrobat" panose="00000600000000000000" pitchFamily="50" charset="-52"/>
          </a:endParaRPr>
        </a:p>
      </dgm:t>
    </dgm:pt>
    <dgm:pt modelId="{BD5896B6-1D19-4C28-A841-DDDD8D4C5A70}" type="parTrans" cxnId="{15FEA171-5087-4849-BAE2-77941C298BD8}">
      <dgm:prSet/>
      <dgm:spPr/>
      <dgm:t>
        <a:bodyPr/>
        <a:lstStyle/>
        <a:p>
          <a:endParaRPr lang="mk-MK"/>
        </a:p>
      </dgm:t>
    </dgm:pt>
    <dgm:pt modelId="{0DD5435F-7ADB-403E-BB20-95A1D2604103}" type="sibTrans" cxnId="{15FEA171-5087-4849-BAE2-77941C298BD8}">
      <dgm:prSet/>
      <dgm:spPr/>
      <dgm:t>
        <a:bodyPr/>
        <a:lstStyle/>
        <a:p>
          <a:endParaRPr lang="mk-MK"/>
        </a:p>
      </dgm:t>
    </dgm:pt>
    <dgm:pt modelId="{CFE523ED-5542-44D1-9670-2E09AFD792A5}">
      <dgm:prSet phldrT="[Text]"/>
      <dgm:spPr>
        <a:solidFill>
          <a:srgbClr val="232F63"/>
        </a:solidFill>
      </dgm:spPr>
      <dgm:t>
        <a:bodyPr/>
        <a:lstStyle/>
        <a:p>
          <a:r>
            <a:rPr lang="en-US" dirty="0">
              <a:latin typeface="Akrobat" panose="00000600000000000000" pitchFamily="50" charset="-52"/>
            </a:rPr>
            <a:t>Internal Audit Unit</a:t>
          </a:r>
          <a:endParaRPr lang="mk-MK" dirty="0">
            <a:latin typeface="Akrobat" panose="00000600000000000000" pitchFamily="50" charset="-52"/>
          </a:endParaRPr>
        </a:p>
      </dgm:t>
    </dgm:pt>
    <dgm:pt modelId="{CC34216C-3A04-4C47-BABD-3C1BE1607875}" type="parTrans" cxnId="{869FA751-4BDC-4996-9C31-742B2A340B91}">
      <dgm:prSet/>
      <dgm:spPr/>
      <dgm:t>
        <a:bodyPr/>
        <a:lstStyle/>
        <a:p>
          <a:endParaRPr lang="mk-MK"/>
        </a:p>
      </dgm:t>
    </dgm:pt>
    <dgm:pt modelId="{B0629767-6985-474F-B995-6F3F2B39300B}" type="sibTrans" cxnId="{869FA751-4BDC-4996-9C31-742B2A340B91}">
      <dgm:prSet/>
      <dgm:spPr/>
      <dgm:t>
        <a:bodyPr/>
        <a:lstStyle/>
        <a:p>
          <a:endParaRPr lang="mk-MK"/>
        </a:p>
      </dgm:t>
    </dgm:pt>
    <dgm:pt modelId="{37515257-7706-4C81-9407-3C91B1AF75C8}">
      <dgm:prSet phldrT="[Text]"/>
      <dgm:spPr>
        <a:solidFill>
          <a:srgbClr val="232F63"/>
        </a:solidFill>
      </dgm:spPr>
      <dgm:t>
        <a:bodyPr/>
        <a:lstStyle/>
        <a:p>
          <a:r>
            <a:rPr lang="mk-MK" dirty="0">
              <a:latin typeface="Akrobat" panose="00000600000000000000" pitchFamily="50" charset="-52"/>
            </a:rPr>
            <a:t> </a:t>
          </a:r>
          <a:r>
            <a:rPr lang="en-US" dirty="0">
              <a:latin typeface="Akrobat" panose="00000600000000000000" pitchFamily="50" charset="-52"/>
            </a:rPr>
            <a:t>HR Unit</a:t>
          </a:r>
          <a:r>
            <a:rPr lang="sq-AL" dirty="0">
              <a:latin typeface="Akrobat" panose="00000600000000000000" pitchFamily="50" charset="-52"/>
            </a:rPr>
            <a:t> </a:t>
          </a:r>
          <a:endParaRPr lang="mk-MK" dirty="0">
            <a:latin typeface="Akrobat" panose="00000600000000000000" pitchFamily="50" charset="-52"/>
          </a:endParaRPr>
        </a:p>
      </dgm:t>
    </dgm:pt>
    <dgm:pt modelId="{62909940-8793-427B-8E76-FA05DC2F713E}" type="sibTrans" cxnId="{24335F60-9077-44E8-8D89-F43991E163AC}">
      <dgm:prSet/>
      <dgm:spPr/>
      <dgm:t>
        <a:bodyPr/>
        <a:lstStyle/>
        <a:p>
          <a:endParaRPr lang="mk-MK"/>
        </a:p>
      </dgm:t>
    </dgm:pt>
    <dgm:pt modelId="{75C50CCF-81F4-44EC-A20C-52A8E98AF4DC}" type="parTrans" cxnId="{24335F60-9077-44E8-8D89-F43991E163AC}">
      <dgm:prSet/>
      <dgm:spPr/>
      <dgm:t>
        <a:bodyPr/>
        <a:lstStyle/>
        <a:p>
          <a:endParaRPr lang="mk-MK"/>
        </a:p>
      </dgm:t>
    </dgm:pt>
    <dgm:pt modelId="{C94E5ADC-79F6-432C-BA1C-D66E4931323E}" type="pres">
      <dgm:prSet presAssocID="{A37E73C7-C26A-48CC-B9B5-36EE26E687A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A77868-E9B8-490A-B731-AB41BF24F472}" type="pres">
      <dgm:prSet presAssocID="{A37E73C7-C26A-48CC-B9B5-36EE26E687AC}" presName="hierFlow" presStyleCnt="0"/>
      <dgm:spPr/>
    </dgm:pt>
    <dgm:pt modelId="{423206DF-00C7-4B59-8DD5-D406580882B5}" type="pres">
      <dgm:prSet presAssocID="{A37E73C7-C26A-48CC-B9B5-36EE26E687A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F949732-8B0D-4050-B922-1D1A9D0227A2}" type="pres">
      <dgm:prSet presAssocID="{BD6C7AF5-0D37-4737-B1A3-F25031F565D6}" presName="Name14" presStyleCnt="0"/>
      <dgm:spPr/>
    </dgm:pt>
    <dgm:pt modelId="{AC7A3DFE-30D1-424C-8446-E0F19C789989}" type="pres">
      <dgm:prSet presAssocID="{BD6C7AF5-0D37-4737-B1A3-F25031F565D6}" presName="level1Shape" presStyleLbl="node0" presStyleIdx="0" presStyleCnt="1" custLinFactNeighborX="540" custLinFactNeighborY="-2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5EA5FA-AD06-4111-968E-DE4E1ADBD927}" type="pres">
      <dgm:prSet presAssocID="{BD6C7AF5-0D37-4737-B1A3-F25031F565D6}" presName="hierChild2" presStyleCnt="0"/>
      <dgm:spPr/>
    </dgm:pt>
    <dgm:pt modelId="{E7B49E0C-F7A2-4F12-92AA-5E1AEAFA0A12}" type="pres">
      <dgm:prSet presAssocID="{D4AB40B1-1574-4BB3-A75E-4864EE6BAF65}" presName="Name19" presStyleLbl="parChTrans1D2" presStyleIdx="0" presStyleCnt="1"/>
      <dgm:spPr/>
      <dgm:t>
        <a:bodyPr/>
        <a:lstStyle/>
        <a:p>
          <a:endParaRPr lang="en-US"/>
        </a:p>
      </dgm:t>
    </dgm:pt>
    <dgm:pt modelId="{D2426E62-56C8-436F-8EA3-5AF68A70FF05}" type="pres">
      <dgm:prSet presAssocID="{7CB8B44B-D11C-455C-953F-128482C7C32A}" presName="Name21" presStyleCnt="0"/>
      <dgm:spPr/>
    </dgm:pt>
    <dgm:pt modelId="{FE562124-2D91-4DCE-BF3C-C0F30DE2147D}" type="pres">
      <dgm:prSet presAssocID="{7CB8B44B-D11C-455C-953F-128482C7C32A}" presName="level2Shape" presStyleLbl="node2" presStyleIdx="0" presStyleCnt="1"/>
      <dgm:spPr/>
      <dgm:t>
        <a:bodyPr/>
        <a:lstStyle/>
        <a:p>
          <a:endParaRPr lang="en-US"/>
        </a:p>
      </dgm:t>
    </dgm:pt>
    <dgm:pt modelId="{868279F7-9477-4ECC-824F-5C5D20BF774E}" type="pres">
      <dgm:prSet presAssocID="{7CB8B44B-D11C-455C-953F-128482C7C32A}" presName="hierChild3" presStyleCnt="0"/>
      <dgm:spPr/>
    </dgm:pt>
    <dgm:pt modelId="{D7FDC161-42F0-4842-9484-B121CBB4CF7D}" type="pres">
      <dgm:prSet presAssocID="{AE2E6B7A-03F4-4180-BDF2-FDB01F9E886A}" presName="Name19" presStyleLbl="parChTrans1D3" presStyleIdx="0" presStyleCnt="2"/>
      <dgm:spPr/>
      <dgm:t>
        <a:bodyPr/>
        <a:lstStyle/>
        <a:p>
          <a:endParaRPr lang="en-US"/>
        </a:p>
      </dgm:t>
    </dgm:pt>
    <dgm:pt modelId="{3625A5B5-ED66-4083-9C3D-DBE3846A92DA}" type="pres">
      <dgm:prSet presAssocID="{CC63BB3B-0FEF-436C-8013-63EC9B15AB77}" presName="Name21" presStyleCnt="0"/>
      <dgm:spPr/>
    </dgm:pt>
    <dgm:pt modelId="{1B441EF7-0202-4CB2-BD5F-D083304FCAF6}" type="pres">
      <dgm:prSet presAssocID="{CC63BB3B-0FEF-436C-8013-63EC9B15AB77}" presName="level2Shape" presStyleLbl="node3" presStyleIdx="0" presStyleCnt="2"/>
      <dgm:spPr/>
      <dgm:t>
        <a:bodyPr/>
        <a:lstStyle/>
        <a:p>
          <a:endParaRPr lang="en-US"/>
        </a:p>
      </dgm:t>
    </dgm:pt>
    <dgm:pt modelId="{CD4A14A5-C4D8-46E6-80CF-5AF6986DEF0E}" type="pres">
      <dgm:prSet presAssocID="{CC63BB3B-0FEF-436C-8013-63EC9B15AB77}" presName="hierChild3" presStyleCnt="0"/>
      <dgm:spPr/>
    </dgm:pt>
    <dgm:pt modelId="{8A6F6BBF-6A0F-4898-B6B2-23FD2F890925}" type="pres">
      <dgm:prSet presAssocID="{BD5896B6-1D19-4C28-A841-DDDD8D4C5A70}" presName="Name19" presStyleLbl="parChTrans1D4" presStyleIdx="0" presStyleCnt="4"/>
      <dgm:spPr/>
      <dgm:t>
        <a:bodyPr/>
        <a:lstStyle/>
        <a:p>
          <a:endParaRPr lang="en-US"/>
        </a:p>
      </dgm:t>
    </dgm:pt>
    <dgm:pt modelId="{5D6E7B58-0F8D-49F5-930D-36F86D07298B}" type="pres">
      <dgm:prSet presAssocID="{7F899394-882E-4F01-B94E-9F58893CB7CF}" presName="Name21" presStyleCnt="0"/>
      <dgm:spPr/>
    </dgm:pt>
    <dgm:pt modelId="{8DB2D54D-F89C-4016-B85D-BCFBE32023F8}" type="pres">
      <dgm:prSet presAssocID="{7F899394-882E-4F01-B94E-9F58893CB7CF}" presName="level2Shape" presStyleLbl="node4" presStyleIdx="0" presStyleCnt="4"/>
      <dgm:spPr/>
      <dgm:t>
        <a:bodyPr/>
        <a:lstStyle/>
        <a:p>
          <a:endParaRPr lang="en-US"/>
        </a:p>
      </dgm:t>
    </dgm:pt>
    <dgm:pt modelId="{4DF797DD-93B0-41B9-A56A-413EB52477C2}" type="pres">
      <dgm:prSet presAssocID="{7F899394-882E-4F01-B94E-9F58893CB7CF}" presName="hierChild3" presStyleCnt="0"/>
      <dgm:spPr/>
    </dgm:pt>
    <dgm:pt modelId="{F3A2D2B7-5C81-4500-940F-88351CB67A10}" type="pres">
      <dgm:prSet presAssocID="{745D62CF-86AB-467C-9A0A-79F53318A227}" presName="Name19" presStyleLbl="parChTrans1D4" presStyleIdx="1" presStyleCnt="4"/>
      <dgm:spPr/>
      <dgm:t>
        <a:bodyPr/>
        <a:lstStyle/>
        <a:p>
          <a:endParaRPr lang="en-US"/>
        </a:p>
      </dgm:t>
    </dgm:pt>
    <dgm:pt modelId="{A71DB6D8-B5F0-4E7B-95CD-11A190A05344}" type="pres">
      <dgm:prSet presAssocID="{BAB0151A-F91B-44A0-BC84-A25FC0C897D2}" presName="Name21" presStyleCnt="0"/>
      <dgm:spPr/>
    </dgm:pt>
    <dgm:pt modelId="{67D1B74D-81F5-4055-9D33-FCD33342B5C6}" type="pres">
      <dgm:prSet presAssocID="{BAB0151A-F91B-44A0-BC84-A25FC0C897D2}" presName="level2Shape" presStyleLbl="node4" presStyleIdx="1" presStyleCnt="4"/>
      <dgm:spPr/>
      <dgm:t>
        <a:bodyPr/>
        <a:lstStyle/>
        <a:p>
          <a:endParaRPr lang="en-US"/>
        </a:p>
      </dgm:t>
    </dgm:pt>
    <dgm:pt modelId="{B1E19022-EF35-4124-A9CF-18AE8AE5EA29}" type="pres">
      <dgm:prSet presAssocID="{BAB0151A-F91B-44A0-BC84-A25FC0C897D2}" presName="hierChild3" presStyleCnt="0"/>
      <dgm:spPr/>
    </dgm:pt>
    <dgm:pt modelId="{279C8CE4-6B67-4F74-83CF-5FF054982331}" type="pres">
      <dgm:prSet presAssocID="{7F892FB4-2EDB-40B7-9F70-EC9F2FED5822}" presName="Name19" presStyleLbl="parChTrans1D4" presStyleIdx="2" presStyleCnt="4"/>
      <dgm:spPr/>
      <dgm:t>
        <a:bodyPr/>
        <a:lstStyle/>
        <a:p>
          <a:endParaRPr lang="en-US"/>
        </a:p>
      </dgm:t>
    </dgm:pt>
    <dgm:pt modelId="{E009A0BD-71A4-4BD1-83E7-2D6161F42799}" type="pres">
      <dgm:prSet presAssocID="{920C7F07-353A-403D-987D-6963DA18D39E}" presName="Name21" presStyleCnt="0"/>
      <dgm:spPr/>
    </dgm:pt>
    <dgm:pt modelId="{3CEF588A-E7BA-400E-B0E0-493B8EFBF451}" type="pres">
      <dgm:prSet presAssocID="{920C7F07-353A-403D-987D-6963DA18D39E}" presName="level2Shape" presStyleLbl="node4" presStyleIdx="2" presStyleCnt="4"/>
      <dgm:spPr/>
      <dgm:t>
        <a:bodyPr/>
        <a:lstStyle/>
        <a:p>
          <a:endParaRPr lang="en-US"/>
        </a:p>
      </dgm:t>
    </dgm:pt>
    <dgm:pt modelId="{34343B53-9531-4216-A3E0-B0582825051A}" type="pres">
      <dgm:prSet presAssocID="{920C7F07-353A-403D-987D-6963DA18D39E}" presName="hierChild3" presStyleCnt="0"/>
      <dgm:spPr/>
    </dgm:pt>
    <dgm:pt modelId="{44C72D6B-0672-48EC-8873-A31DB5B4AB75}" type="pres">
      <dgm:prSet presAssocID="{75C50CCF-81F4-44EC-A20C-52A8E98AF4DC}" presName="Name19" presStyleLbl="parChTrans1D4" presStyleIdx="3" presStyleCnt="4"/>
      <dgm:spPr/>
      <dgm:t>
        <a:bodyPr/>
        <a:lstStyle/>
        <a:p>
          <a:endParaRPr lang="en-US"/>
        </a:p>
      </dgm:t>
    </dgm:pt>
    <dgm:pt modelId="{D0B6F910-2D69-44F2-A37F-55EDED84FED9}" type="pres">
      <dgm:prSet presAssocID="{37515257-7706-4C81-9407-3C91B1AF75C8}" presName="Name21" presStyleCnt="0"/>
      <dgm:spPr/>
    </dgm:pt>
    <dgm:pt modelId="{02D84531-6604-467B-968D-2C6DD12FC6C1}" type="pres">
      <dgm:prSet presAssocID="{37515257-7706-4C81-9407-3C91B1AF75C8}" presName="level2Shape" presStyleLbl="node4" presStyleIdx="3" presStyleCnt="4"/>
      <dgm:spPr/>
      <dgm:t>
        <a:bodyPr/>
        <a:lstStyle/>
        <a:p>
          <a:endParaRPr lang="en-US"/>
        </a:p>
      </dgm:t>
    </dgm:pt>
    <dgm:pt modelId="{D0C7CF99-CF72-4173-BC3B-B40D6D378699}" type="pres">
      <dgm:prSet presAssocID="{37515257-7706-4C81-9407-3C91B1AF75C8}" presName="hierChild3" presStyleCnt="0"/>
      <dgm:spPr/>
    </dgm:pt>
    <dgm:pt modelId="{12FFD7D9-5899-4F95-96F9-81B67B89A9D1}" type="pres">
      <dgm:prSet presAssocID="{CC34216C-3A04-4C47-BABD-3C1BE1607875}" presName="Name19" presStyleLbl="parChTrans1D3" presStyleIdx="1" presStyleCnt="2"/>
      <dgm:spPr/>
      <dgm:t>
        <a:bodyPr/>
        <a:lstStyle/>
        <a:p>
          <a:endParaRPr lang="en-US"/>
        </a:p>
      </dgm:t>
    </dgm:pt>
    <dgm:pt modelId="{1116167D-F1F3-44D8-920C-DF35B762202F}" type="pres">
      <dgm:prSet presAssocID="{CFE523ED-5542-44D1-9670-2E09AFD792A5}" presName="Name21" presStyleCnt="0"/>
      <dgm:spPr/>
    </dgm:pt>
    <dgm:pt modelId="{771E8E74-944C-4112-BBC0-CFA6B46C97E3}" type="pres">
      <dgm:prSet presAssocID="{CFE523ED-5542-44D1-9670-2E09AFD792A5}" presName="level2Shape" presStyleLbl="node3" presStyleIdx="1" presStyleCnt="2"/>
      <dgm:spPr/>
      <dgm:t>
        <a:bodyPr/>
        <a:lstStyle/>
        <a:p>
          <a:endParaRPr lang="en-US"/>
        </a:p>
      </dgm:t>
    </dgm:pt>
    <dgm:pt modelId="{A443CDD0-DD0E-4492-A02E-A33758D371ED}" type="pres">
      <dgm:prSet presAssocID="{CFE523ED-5542-44D1-9670-2E09AFD792A5}" presName="hierChild3" presStyleCnt="0"/>
      <dgm:spPr/>
    </dgm:pt>
    <dgm:pt modelId="{AE05753B-0CE9-48D0-9662-FB668FA5E659}" type="pres">
      <dgm:prSet presAssocID="{A37E73C7-C26A-48CC-B9B5-36EE26E687AC}" presName="bgShapesFlow" presStyleCnt="0"/>
      <dgm:spPr/>
    </dgm:pt>
  </dgm:ptLst>
  <dgm:cxnLst>
    <dgm:cxn modelId="{DE7904E0-189F-4E49-870C-1943D3949BFB}" type="presOf" srcId="{AE2E6B7A-03F4-4180-BDF2-FDB01F9E886A}" destId="{D7FDC161-42F0-4842-9484-B121CBB4CF7D}" srcOrd="0" destOrd="0" presId="urn:microsoft.com/office/officeart/2005/8/layout/hierarchy6"/>
    <dgm:cxn modelId="{0FB4A705-20B5-4A8E-AEC6-D90A0177E112}" srcId="{A37E73C7-C26A-48CC-B9B5-36EE26E687AC}" destId="{BD6C7AF5-0D37-4737-B1A3-F25031F565D6}" srcOrd="0" destOrd="0" parTransId="{1892B8FA-CB24-4900-9C1B-69AF5653FF68}" sibTransId="{89BA92ED-FB91-4019-8389-2A68BFCD6FC4}"/>
    <dgm:cxn modelId="{9FDECD32-5BA4-493F-AB43-8B55FD2B4302}" srcId="{CC63BB3B-0FEF-436C-8013-63EC9B15AB77}" destId="{920C7F07-353A-403D-987D-6963DA18D39E}" srcOrd="2" destOrd="0" parTransId="{7F892FB4-2EDB-40B7-9F70-EC9F2FED5822}" sibTransId="{7848EFCC-6A14-4FA4-9475-2F229FBDD5C5}"/>
    <dgm:cxn modelId="{41BC8E06-8826-4C81-A3F5-963FB2907D3F}" srcId="{BD6C7AF5-0D37-4737-B1A3-F25031F565D6}" destId="{7CB8B44B-D11C-455C-953F-128482C7C32A}" srcOrd="0" destOrd="0" parTransId="{D4AB40B1-1574-4BB3-A75E-4864EE6BAF65}" sibTransId="{C80AD6CD-1614-4904-B03D-4C7EBB4B3CEB}"/>
    <dgm:cxn modelId="{4DDF91D7-2FC7-4B85-968F-C038F07B6EEB}" type="presOf" srcId="{37515257-7706-4C81-9407-3C91B1AF75C8}" destId="{02D84531-6604-467B-968D-2C6DD12FC6C1}" srcOrd="0" destOrd="0" presId="urn:microsoft.com/office/officeart/2005/8/layout/hierarchy6"/>
    <dgm:cxn modelId="{03CD2767-86EC-44A4-96D6-EFCE6ACC82ED}" type="presOf" srcId="{745D62CF-86AB-467C-9A0A-79F53318A227}" destId="{F3A2D2B7-5C81-4500-940F-88351CB67A10}" srcOrd="0" destOrd="0" presId="urn:microsoft.com/office/officeart/2005/8/layout/hierarchy6"/>
    <dgm:cxn modelId="{6760011B-E12E-4101-8E9D-71872BA6B905}" type="presOf" srcId="{75C50CCF-81F4-44EC-A20C-52A8E98AF4DC}" destId="{44C72D6B-0672-48EC-8873-A31DB5B4AB75}" srcOrd="0" destOrd="0" presId="urn:microsoft.com/office/officeart/2005/8/layout/hierarchy6"/>
    <dgm:cxn modelId="{F186A5C3-25E8-430A-B5E7-A2D8070C2FC1}" type="presOf" srcId="{D4AB40B1-1574-4BB3-A75E-4864EE6BAF65}" destId="{E7B49E0C-F7A2-4F12-92AA-5E1AEAFA0A12}" srcOrd="0" destOrd="0" presId="urn:microsoft.com/office/officeart/2005/8/layout/hierarchy6"/>
    <dgm:cxn modelId="{AE0828F9-091C-4467-940B-004404418F33}" type="presOf" srcId="{CFE523ED-5542-44D1-9670-2E09AFD792A5}" destId="{771E8E74-944C-4112-BBC0-CFA6B46C97E3}" srcOrd="0" destOrd="0" presId="urn:microsoft.com/office/officeart/2005/8/layout/hierarchy6"/>
    <dgm:cxn modelId="{4F19AC6B-4676-4C58-9761-754EE36F503C}" type="presOf" srcId="{7CB8B44B-D11C-455C-953F-128482C7C32A}" destId="{FE562124-2D91-4DCE-BF3C-C0F30DE2147D}" srcOrd="0" destOrd="0" presId="urn:microsoft.com/office/officeart/2005/8/layout/hierarchy6"/>
    <dgm:cxn modelId="{DBD38237-FDD8-4363-97D7-F69835866929}" type="presOf" srcId="{920C7F07-353A-403D-987D-6963DA18D39E}" destId="{3CEF588A-E7BA-400E-B0E0-493B8EFBF451}" srcOrd="0" destOrd="0" presId="urn:microsoft.com/office/officeart/2005/8/layout/hierarchy6"/>
    <dgm:cxn modelId="{68A0EFD0-644D-4E5A-A51A-F63D0A6E1219}" srcId="{CC63BB3B-0FEF-436C-8013-63EC9B15AB77}" destId="{BAB0151A-F91B-44A0-BC84-A25FC0C897D2}" srcOrd="1" destOrd="0" parTransId="{745D62CF-86AB-467C-9A0A-79F53318A227}" sibTransId="{C77CB279-6165-425F-B28F-1D682613EEB5}"/>
    <dgm:cxn modelId="{66E3AAB5-73AB-4967-BB78-22C7D80C19EE}" type="presOf" srcId="{7F892FB4-2EDB-40B7-9F70-EC9F2FED5822}" destId="{279C8CE4-6B67-4F74-83CF-5FF054982331}" srcOrd="0" destOrd="0" presId="urn:microsoft.com/office/officeart/2005/8/layout/hierarchy6"/>
    <dgm:cxn modelId="{24335F60-9077-44E8-8D89-F43991E163AC}" srcId="{CC63BB3B-0FEF-436C-8013-63EC9B15AB77}" destId="{37515257-7706-4C81-9407-3C91B1AF75C8}" srcOrd="3" destOrd="0" parTransId="{75C50CCF-81F4-44EC-A20C-52A8E98AF4DC}" sibTransId="{62909940-8793-427B-8E76-FA05DC2F713E}"/>
    <dgm:cxn modelId="{869FA751-4BDC-4996-9C31-742B2A340B91}" srcId="{7CB8B44B-D11C-455C-953F-128482C7C32A}" destId="{CFE523ED-5542-44D1-9670-2E09AFD792A5}" srcOrd="1" destOrd="0" parTransId="{CC34216C-3A04-4C47-BABD-3C1BE1607875}" sibTransId="{B0629767-6985-474F-B995-6F3F2B39300B}"/>
    <dgm:cxn modelId="{D56EC073-3289-4AB9-AD15-A28E3ACBA028}" type="presOf" srcId="{BAB0151A-F91B-44A0-BC84-A25FC0C897D2}" destId="{67D1B74D-81F5-4055-9D33-FCD33342B5C6}" srcOrd="0" destOrd="0" presId="urn:microsoft.com/office/officeart/2005/8/layout/hierarchy6"/>
    <dgm:cxn modelId="{F30640DB-226C-42B2-8622-171A7AD2E62B}" type="presOf" srcId="{BD6C7AF5-0D37-4737-B1A3-F25031F565D6}" destId="{AC7A3DFE-30D1-424C-8446-E0F19C789989}" srcOrd="0" destOrd="0" presId="urn:microsoft.com/office/officeart/2005/8/layout/hierarchy6"/>
    <dgm:cxn modelId="{88A8C3B0-77A2-4FEB-ACB7-2086645F5375}" type="presOf" srcId="{CC34216C-3A04-4C47-BABD-3C1BE1607875}" destId="{12FFD7D9-5899-4F95-96F9-81B67B89A9D1}" srcOrd="0" destOrd="0" presId="urn:microsoft.com/office/officeart/2005/8/layout/hierarchy6"/>
    <dgm:cxn modelId="{11FAA374-F2B0-4969-8A37-A87CB4911956}" type="presOf" srcId="{A37E73C7-C26A-48CC-B9B5-36EE26E687AC}" destId="{C94E5ADC-79F6-432C-BA1C-D66E4931323E}" srcOrd="0" destOrd="0" presId="urn:microsoft.com/office/officeart/2005/8/layout/hierarchy6"/>
    <dgm:cxn modelId="{6FDD6CB1-19B0-4E38-A13F-E989769F253A}" srcId="{7CB8B44B-D11C-455C-953F-128482C7C32A}" destId="{CC63BB3B-0FEF-436C-8013-63EC9B15AB77}" srcOrd="0" destOrd="0" parTransId="{AE2E6B7A-03F4-4180-BDF2-FDB01F9E886A}" sibTransId="{A60FD8A5-48CF-4A47-8499-39A7DAFB227C}"/>
    <dgm:cxn modelId="{08BF8B0B-20C3-428E-AF75-64C05929CDC1}" type="presOf" srcId="{CC63BB3B-0FEF-436C-8013-63EC9B15AB77}" destId="{1B441EF7-0202-4CB2-BD5F-D083304FCAF6}" srcOrd="0" destOrd="0" presId="urn:microsoft.com/office/officeart/2005/8/layout/hierarchy6"/>
    <dgm:cxn modelId="{6F014BC8-6122-49C3-A7CB-B1FC71C15054}" type="presOf" srcId="{7F899394-882E-4F01-B94E-9F58893CB7CF}" destId="{8DB2D54D-F89C-4016-B85D-BCFBE32023F8}" srcOrd="0" destOrd="0" presId="urn:microsoft.com/office/officeart/2005/8/layout/hierarchy6"/>
    <dgm:cxn modelId="{6DCF46C6-9E3C-4EF2-A50B-A98E088FFD23}" type="presOf" srcId="{BD5896B6-1D19-4C28-A841-DDDD8D4C5A70}" destId="{8A6F6BBF-6A0F-4898-B6B2-23FD2F890925}" srcOrd="0" destOrd="0" presId="urn:microsoft.com/office/officeart/2005/8/layout/hierarchy6"/>
    <dgm:cxn modelId="{15FEA171-5087-4849-BAE2-77941C298BD8}" srcId="{CC63BB3B-0FEF-436C-8013-63EC9B15AB77}" destId="{7F899394-882E-4F01-B94E-9F58893CB7CF}" srcOrd="0" destOrd="0" parTransId="{BD5896B6-1D19-4C28-A841-DDDD8D4C5A70}" sibTransId="{0DD5435F-7ADB-403E-BB20-95A1D2604103}"/>
    <dgm:cxn modelId="{D7773CA6-7EC3-48FF-B56C-A48D10A673FB}" type="presParOf" srcId="{C94E5ADC-79F6-432C-BA1C-D66E4931323E}" destId="{B9A77868-E9B8-490A-B731-AB41BF24F472}" srcOrd="0" destOrd="0" presId="urn:microsoft.com/office/officeart/2005/8/layout/hierarchy6"/>
    <dgm:cxn modelId="{92106C2C-CD72-4ED6-8606-ECF172EC2DD9}" type="presParOf" srcId="{B9A77868-E9B8-490A-B731-AB41BF24F472}" destId="{423206DF-00C7-4B59-8DD5-D406580882B5}" srcOrd="0" destOrd="0" presId="urn:microsoft.com/office/officeart/2005/8/layout/hierarchy6"/>
    <dgm:cxn modelId="{576BCF1E-F4B9-4A3E-BFF6-51796A5DE7CC}" type="presParOf" srcId="{423206DF-00C7-4B59-8DD5-D406580882B5}" destId="{5F949732-8B0D-4050-B922-1D1A9D0227A2}" srcOrd="0" destOrd="0" presId="urn:microsoft.com/office/officeart/2005/8/layout/hierarchy6"/>
    <dgm:cxn modelId="{C1158A85-C098-4CE5-8BF6-92F36C6173D7}" type="presParOf" srcId="{5F949732-8B0D-4050-B922-1D1A9D0227A2}" destId="{AC7A3DFE-30D1-424C-8446-E0F19C789989}" srcOrd="0" destOrd="0" presId="urn:microsoft.com/office/officeart/2005/8/layout/hierarchy6"/>
    <dgm:cxn modelId="{18306DB6-A452-4620-8E64-64D84835F6F1}" type="presParOf" srcId="{5F949732-8B0D-4050-B922-1D1A9D0227A2}" destId="{955EA5FA-AD06-4111-968E-DE4E1ADBD927}" srcOrd="1" destOrd="0" presId="urn:microsoft.com/office/officeart/2005/8/layout/hierarchy6"/>
    <dgm:cxn modelId="{EFAB93A6-20ED-49EA-AF76-1E7700E346AB}" type="presParOf" srcId="{955EA5FA-AD06-4111-968E-DE4E1ADBD927}" destId="{E7B49E0C-F7A2-4F12-92AA-5E1AEAFA0A12}" srcOrd="0" destOrd="0" presId="urn:microsoft.com/office/officeart/2005/8/layout/hierarchy6"/>
    <dgm:cxn modelId="{D11C6B13-6300-4848-98C0-B8AC7B57E054}" type="presParOf" srcId="{955EA5FA-AD06-4111-968E-DE4E1ADBD927}" destId="{D2426E62-56C8-436F-8EA3-5AF68A70FF05}" srcOrd="1" destOrd="0" presId="urn:microsoft.com/office/officeart/2005/8/layout/hierarchy6"/>
    <dgm:cxn modelId="{618AC9BC-9947-474C-8D62-04587AFEB371}" type="presParOf" srcId="{D2426E62-56C8-436F-8EA3-5AF68A70FF05}" destId="{FE562124-2D91-4DCE-BF3C-C0F30DE2147D}" srcOrd="0" destOrd="0" presId="urn:microsoft.com/office/officeart/2005/8/layout/hierarchy6"/>
    <dgm:cxn modelId="{19986072-F66A-499D-A08E-EB5973F94462}" type="presParOf" srcId="{D2426E62-56C8-436F-8EA3-5AF68A70FF05}" destId="{868279F7-9477-4ECC-824F-5C5D20BF774E}" srcOrd="1" destOrd="0" presId="urn:microsoft.com/office/officeart/2005/8/layout/hierarchy6"/>
    <dgm:cxn modelId="{A5B2B81D-BC51-4768-8BE7-DFDD8750C988}" type="presParOf" srcId="{868279F7-9477-4ECC-824F-5C5D20BF774E}" destId="{D7FDC161-42F0-4842-9484-B121CBB4CF7D}" srcOrd="0" destOrd="0" presId="urn:microsoft.com/office/officeart/2005/8/layout/hierarchy6"/>
    <dgm:cxn modelId="{B830FDE0-D446-47C0-AB66-36C81640A24F}" type="presParOf" srcId="{868279F7-9477-4ECC-824F-5C5D20BF774E}" destId="{3625A5B5-ED66-4083-9C3D-DBE3846A92DA}" srcOrd="1" destOrd="0" presId="urn:microsoft.com/office/officeart/2005/8/layout/hierarchy6"/>
    <dgm:cxn modelId="{1649B242-2FF9-490F-B6A2-13AEF60B9DD5}" type="presParOf" srcId="{3625A5B5-ED66-4083-9C3D-DBE3846A92DA}" destId="{1B441EF7-0202-4CB2-BD5F-D083304FCAF6}" srcOrd="0" destOrd="0" presId="urn:microsoft.com/office/officeart/2005/8/layout/hierarchy6"/>
    <dgm:cxn modelId="{EC032D1D-4543-4676-8A45-A6E5CE09B35B}" type="presParOf" srcId="{3625A5B5-ED66-4083-9C3D-DBE3846A92DA}" destId="{CD4A14A5-C4D8-46E6-80CF-5AF6986DEF0E}" srcOrd="1" destOrd="0" presId="urn:microsoft.com/office/officeart/2005/8/layout/hierarchy6"/>
    <dgm:cxn modelId="{EDC2F69E-5293-43D8-BCD7-61B05731116D}" type="presParOf" srcId="{CD4A14A5-C4D8-46E6-80CF-5AF6986DEF0E}" destId="{8A6F6BBF-6A0F-4898-B6B2-23FD2F890925}" srcOrd="0" destOrd="0" presId="urn:microsoft.com/office/officeart/2005/8/layout/hierarchy6"/>
    <dgm:cxn modelId="{2AA01B31-B5F0-431D-873F-B0D0B7A9B438}" type="presParOf" srcId="{CD4A14A5-C4D8-46E6-80CF-5AF6986DEF0E}" destId="{5D6E7B58-0F8D-49F5-930D-36F86D07298B}" srcOrd="1" destOrd="0" presId="urn:microsoft.com/office/officeart/2005/8/layout/hierarchy6"/>
    <dgm:cxn modelId="{6EEA39F6-E5EA-4C7C-8960-FB5D85B6E5B4}" type="presParOf" srcId="{5D6E7B58-0F8D-49F5-930D-36F86D07298B}" destId="{8DB2D54D-F89C-4016-B85D-BCFBE32023F8}" srcOrd="0" destOrd="0" presId="urn:microsoft.com/office/officeart/2005/8/layout/hierarchy6"/>
    <dgm:cxn modelId="{A97171E2-ED61-49E3-852F-D2F1E3A34C19}" type="presParOf" srcId="{5D6E7B58-0F8D-49F5-930D-36F86D07298B}" destId="{4DF797DD-93B0-41B9-A56A-413EB52477C2}" srcOrd="1" destOrd="0" presId="urn:microsoft.com/office/officeart/2005/8/layout/hierarchy6"/>
    <dgm:cxn modelId="{33A0C653-CEF9-48EE-9734-5396AFD55F1A}" type="presParOf" srcId="{CD4A14A5-C4D8-46E6-80CF-5AF6986DEF0E}" destId="{F3A2D2B7-5C81-4500-940F-88351CB67A10}" srcOrd="2" destOrd="0" presId="urn:microsoft.com/office/officeart/2005/8/layout/hierarchy6"/>
    <dgm:cxn modelId="{A93F4A4D-BA59-4863-9072-30015B343864}" type="presParOf" srcId="{CD4A14A5-C4D8-46E6-80CF-5AF6986DEF0E}" destId="{A71DB6D8-B5F0-4E7B-95CD-11A190A05344}" srcOrd="3" destOrd="0" presId="urn:microsoft.com/office/officeart/2005/8/layout/hierarchy6"/>
    <dgm:cxn modelId="{3C36723A-0CB8-4A45-8A9C-036489F02DE7}" type="presParOf" srcId="{A71DB6D8-B5F0-4E7B-95CD-11A190A05344}" destId="{67D1B74D-81F5-4055-9D33-FCD33342B5C6}" srcOrd="0" destOrd="0" presId="urn:microsoft.com/office/officeart/2005/8/layout/hierarchy6"/>
    <dgm:cxn modelId="{C7F51142-7D40-43D9-A379-A625C68B68A5}" type="presParOf" srcId="{A71DB6D8-B5F0-4E7B-95CD-11A190A05344}" destId="{B1E19022-EF35-4124-A9CF-18AE8AE5EA29}" srcOrd="1" destOrd="0" presId="urn:microsoft.com/office/officeart/2005/8/layout/hierarchy6"/>
    <dgm:cxn modelId="{A7EBD173-A5B7-438D-9E0A-41F01F95148B}" type="presParOf" srcId="{CD4A14A5-C4D8-46E6-80CF-5AF6986DEF0E}" destId="{279C8CE4-6B67-4F74-83CF-5FF054982331}" srcOrd="4" destOrd="0" presId="urn:microsoft.com/office/officeart/2005/8/layout/hierarchy6"/>
    <dgm:cxn modelId="{9DDFB403-27F2-433F-B5DE-966E903B1E81}" type="presParOf" srcId="{CD4A14A5-C4D8-46E6-80CF-5AF6986DEF0E}" destId="{E009A0BD-71A4-4BD1-83E7-2D6161F42799}" srcOrd="5" destOrd="0" presId="urn:microsoft.com/office/officeart/2005/8/layout/hierarchy6"/>
    <dgm:cxn modelId="{5D674A6B-7831-4B60-952E-EEEFE173630D}" type="presParOf" srcId="{E009A0BD-71A4-4BD1-83E7-2D6161F42799}" destId="{3CEF588A-E7BA-400E-B0E0-493B8EFBF451}" srcOrd="0" destOrd="0" presId="urn:microsoft.com/office/officeart/2005/8/layout/hierarchy6"/>
    <dgm:cxn modelId="{E54F724F-2E1C-4AA9-B09E-449A3038959A}" type="presParOf" srcId="{E009A0BD-71A4-4BD1-83E7-2D6161F42799}" destId="{34343B53-9531-4216-A3E0-B0582825051A}" srcOrd="1" destOrd="0" presId="urn:microsoft.com/office/officeart/2005/8/layout/hierarchy6"/>
    <dgm:cxn modelId="{FB048966-7BAA-4A28-81C2-B5C6E52CE3C0}" type="presParOf" srcId="{CD4A14A5-C4D8-46E6-80CF-5AF6986DEF0E}" destId="{44C72D6B-0672-48EC-8873-A31DB5B4AB75}" srcOrd="6" destOrd="0" presId="urn:microsoft.com/office/officeart/2005/8/layout/hierarchy6"/>
    <dgm:cxn modelId="{B89D901F-7CDB-4D9D-B207-DE6D2B72372B}" type="presParOf" srcId="{CD4A14A5-C4D8-46E6-80CF-5AF6986DEF0E}" destId="{D0B6F910-2D69-44F2-A37F-55EDED84FED9}" srcOrd="7" destOrd="0" presId="urn:microsoft.com/office/officeart/2005/8/layout/hierarchy6"/>
    <dgm:cxn modelId="{94A17585-51D0-4579-845C-5F0DBB2C0D57}" type="presParOf" srcId="{D0B6F910-2D69-44F2-A37F-55EDED84FED9}" destId="{02D84531-6604-467B-968D-2C6DD12FC6C1}" srcOrd="0" destOrd="0" presId="urn:microsoft.com/office/officeart/2005/8/layout/hierarchy6"/>
    <dgm:cxn modelId="{067A1443-74A7-41EF-B201-434CAA9ECE8C}" type="presParOf" srcId="{D0B6F910-2D69-44F2-A37F-55EDED84FED9}" destId="{D0C7CF99-CF72-4173-BC3B-B40D6D378699}" srcOrd="1" destOrd="0" presId="urn:microsoft.com/office/officeart/2005/8/layout/hierarchy6"/>
    <dgm:cxn modelId="{B84EE973-AC33-486F-83D6-E26AD9B32314}" type="presParOf" srcId="{868279F7-9477-4ECC-824F-5C5D20BF774E}" destId="{12FFD7D9-5899-4F95-96F9-81B67B89A9D1}" srcOrd="2" destOrd="0" presId="urn:microsoft.com/office/officeart/2005/8/layout/hierarchy6"/>
    <dgm:cxn modelId="{CFA0E1F7-5C5E-4604-9D4C-E3A8F6E1D4BD}" type="presParOf" srcId="{868279F7-9477-4ECC-824F-5C5D20BF774E}" destId="{1116167D-F1F3-44D8-920C-DF35B762202F}" srcOrd="3" destOrd="0" presId="urn:microsoft.com/office/officeart/2005/8/layout/hierarchy6"/>
    <dgm:cxn modelId="{F7D8E118-5C42-4E00-925C-E395B196E728}" type="presParOf" srcId="{1116167D-F1F3-44D8-920C-DF35B762202F}" destId="{771E8E74-944C-4112-BBC0-CFA6B46C97E3}" srcOrd="0" destOrd="0" presId="urn:microsoft.com/office/officeart/2005/8/layout/hierarchy6"/>
    <dgm:cxn modelId="{9A1E43EF-7D35-45B3-A133-4B8F84C3DFBE}" type="presParOf" srcId="{1116167D-F1F3-44D8-920C-DF35B762202F}" destId="{A443CDD0-DD0E-4492-A02E-A33758D371ED}" srcOrd="1" destOrd="0" presId="urn:microsoft.com/office/officeart/2005/8/layout/hierarchy6"/>
    <dgm:cxn modelId="{24D494F4-B678-4D24-8C25-00DF68C2C6C8}" type="presParOf" srcId="{C94E5ADC-79F6-432C-BA1C-D66E4931323E}" destId="{AE05753B-0CE9-48D0-9662-FB668FA5E65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8165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69548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271310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9FEE40CE-0D51-BF44-B6C8-6987BDF05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645987"/>
            <a:ext cx="1447157" cy="1447157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6700C515-77F4-B642-89AB-92FE32D4ED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61014" y="1645986"/>
            <a:ext cx="1447157" cy="1447157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9C728DD3-34F2-F74A-93BC-A0488ABC24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3828" y="1645985"/>
            <a:ext cx="1447157" cy="1447157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="" xmlns:a16="http://schemas.microsoft.com/office/drawing/2014/main" id="{D41F80EF-9D98-364A-A76A-3F91F086DF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06643" y="1645984"/>
            <a:ext cx="1447157" cy="1447157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="" xmlns:a16="http://schemas.microsoft.com/office/drawing/2014/main" id="{22CBD5CF-F657-9740-BF20-F7CE966B9B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4043876"/>
            <a:ext cx="1447157" cy="1447157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="" xmlns:a16="http://schemas.microsoft.com/office/drawing/2014/main" id="{C46867EC-2744-5642-8558-21CCF1869C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61014" y="4043875"/>
            <a:ext cx="1447157" cy="1447157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A427D588-4376-FF4F-86F5-C2447EFB4C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83828" y="4043874"/>
            <a:ext cx="1447157" cy="1447157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="" xmlns:a16="http://schemas.microsoft.com/office/drawing/2014/main" id="{052D1587-00E5-8B4B-8922-CE914A64731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6643" y="4043873"/>
            <a:ext cx="1447157" cy="1447157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8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85255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46742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84071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786126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32739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189433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01132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k-M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353390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58E8F-2634-495B-A46B-E575FAA830CB}" type="datetimeFigureOut">
              <a:rPr lang="mk-MK" smtClean="0"/>
              <a:t>09.10.2023</a:t>
            </a:fld>
            <a:endParaRPr lang="mk-M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k-M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F5C1F-5BF5-4B00-A437-73299BBAD2CD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206181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k-M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DrzavenZavodzaRevizija" TargetMode="External"/><Relationship Id="rId2" Type="http://schemas.openxmlformats.org/officeDocument/2006/relationships/hyperlink" Target="https://dzr.m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nkedin.com/company/80909823" TargetMode="External"/><Relationship Id="rId4" Type="http://schemas.openxmlformats.org/officeDocument/2006/relationships/hyperlink" Target="https://www.youtube.com/channel/UCNOcjnJlIviFwaxyG-Lyo2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k-M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k-M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6442" y="2995630"/>
            <a:ext cx="719504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DD1D29"/>
                </a:solidFill>
                <a:latin typeface="Akrobat" panose="00000600000000000000" pitchFamily="50" charset="-52"/>
              </a:rPr>
              <a:t>SAO ACTIVITIES AND RESULTS</a:t>
            </a:r>
          </a:p>
          <a:p>
            <a:pPr algn="ctr"/>
            <a:r>
              <a:rPr lang="en-US" sz="3600" b="1" dirty="0" smtClean="0">
                <a:solidFill>
                  <a:srgbClr val="DD1D29"/>
                </a:solidFill>
                <a:latin typeface="Akrobat" panose="00000600000000000000" pitchFamily="50" charset="-52"/>
              </a:rPr>
              <a:t>IN </a:t>
            </a:r>
            <a:r>
              <a:rPr lang="en-US" sz="3600" b="1" dirty="0" smtClean="0">
                <a:solidFill>
                  <a:srgbClr val="DD1D29"/>
                </a:solidFill>
                <a:latin typeface="Akrobat Black" panose="00000A00000000000000" pitchFamily="50" charset="-52"/>
              </a:rPr>
              <a:t>CORRUPTION</a:t>
            </a:r>
            <a:r>
              <a:rPr lang="en-US" sz="3600" b="1" dirty="0" smtClean="0">
                <a:solidFill>
                  <a:srgbClr val="DD1D29"/>
                </a:solidFill>
                <a:latin typeface="Akrobat" panose="00000600000000000000" pitchFamily="50" charset="-52"/>
              </a:rPr>
              <a:t> </a:t>
            </a:r>
            <a:r>
              <a:rPr lang="en-US" sz="3600" b="1" dirty="0" smtClean="0">
                <a:solidFill>
                  <a:srgbClr val="DD1D29"/>
                </a:solidFill>
                <a:latin typeface="Akrobat Black" panose="00000A00000000000000" pitchFamily="50" charset="-52"/>
              </a:rPr>
              <a:t>PREVENTION</a:t>
            </a:r>
            <a:endParaRPr lang="mk-MK" sz="3600" b="1" dirty="0">
              <a:solidFill>
                <a:srgbClr val="DD1D29"/>
              </a:solidFill>
              <a:latin typeface="Akrobat Black" panose="00000A00000000000000" pitchFamily="50" charset="-5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0898" y="4429919"/>
            <a:ext cx="8487719" cy="0"/>
          </a:xfrm>
          <a:prstGeom prst="line">
            <a:avLst/>
          </a:prstGeom>
          <a:ln w="57150">
            <a:solidFill>
              <a:srgbClr val="20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39404" y="4921565"/>
            <a:ext cx="170912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solidFill>
                  <a:srgbClr val="202C62"/>
                </a:solidFill>
                <a:latin typeface="Akrobat" panose="00000600000000000000" pitchFamily="50" charset="-52"/>
              </a:rPr>
              <a:t>October 2023</a:t>
            </a:r>
            <a:endParaRPr lang="mk-MK" sz="2400" dirty="0">
              <a:solidFill>
                <a:srgbClr val="202C62"/>
              </a:solidFill>
              <a:latin typeface="Akrobat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9488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880" t="3475" r="6694"/>
          <a:stretch/>
        </p:blipFill>
        <p:spPr>
          <a:xfrm>
            <a:off x="6366595" y="230909"/>
            <a:ext cx="4892532" cy="6377709"/>
          </a:xfrm>
          <a:prstGeom prst="rect">
            <a:avLst/>
          </a:prstGeom>
          <a:ln w="88900" cap="sq" cmpd="thickThin">
            <a:solidFill>
              <a:srgbClr val="232F6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1150" y="230909"/>
            <a:ext cx="1088797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EB3A24"/>
                </a:solidFill>
                <a:latin typeface="Akrobat Bold" panose="00000800000000000000" pitchFamily="50" charset="-52"/>
              </a:rPr>
              <a:t>Press release</a:t>
            </a:r>
            <a:endParaRPr lang="mk-MK" sz="3600" b="1" dirty="0">
              <a:solidFill>
                <a:srgbClr val="EB3A24"/>
              </a:solidFill>
              <a:latin typeface="Akrobat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943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3" y="255444"/>
            <a:ext cx="11379200" cy="6320848"/>
          </a:xfrm>
        </p:spPr>
      </p:pic>
    </p:spTree>
    <p:extLst>
      <p:ext uri="{BB962C8B-B14F-4D97-AF65-F5344CB8AC3E}">
        <p14:creationId xmlns:p14="http://schemas.microsoft.com/office/powerpoint/2010/main" val="38907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8" y="0"/>
            <a:ext cx="1095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85F36B0-9725-40F8-938E-891389687702}"/>
              </a:ext>
            </a:extLst>
          </p:cNvPr>
          <p:cNvSpPr txBox="1"/>
          <p:nvPr/>
        </p:nvSpPr>
        <p:spPr>
          <a:xfrm>
            <a:off x="1425575" y="2982627"/>
            <a:ext cx="89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D1624"/>
                </a:solidFill>
              </a:rPr>
              <a:t>1.</a:t>
            </a:r>
            <a:r>
              <a:rPr lang="mk-MK" sz="2400" b="1" dirty="0">
                <a:solidFill>
                  <a:srgbClr val="DD1624"/>
                </a:solidFill>
              </a:rPr>
              <a:t>180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BF0C182-9F6E-4DA6-8D23-AAB0E4386427}"/>
              </a:ext>
            </a:extLst>
          </p:cNvPr>
          <p:cNvSpPr txBox="1"/>
          <p:nvPr/>
        </p:nvSpPr>
        <p:spPr>
          <a:xfrm>
            <a:off x="4227095" y="2958397"/>
            <a:ext cx="81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2F63"/>
                </a:solidFill>
              </a:rPr>
              <a:t>1</a:t>
            </a:r>
            <a:r>
              <a:rPr lang="mk-MK" sz="2400" b="1" dirty="0">
                <a:solidFill>
                  <a:srgbClr val="232F63"/>
                </a:solidFill>
              </a:rPr>
              <a:t>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7241A2C-925E-44A4-B095-179AB128901F}"/>
              </a:ext>
            </a:extLst>
          </p:cNvPr>
          <p:cNvSpPr txBox="1"/>
          <p:nvPr/>
        </p:nvSpPr>
        <p:spPr>
          <a:xfrm>
            <a:off x="6878051" y="2832348"/>
            <a:ext cx="81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2400" b="1" dirty="0">
                <a:solidFill>
                  <a:srgbClr val="DD1624"/>
                </a:solidFill>
              </a:rPr>
              <a:t>990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D178AD3-41CB-426B-BA56-F17E3228BABE}"/>
              </a:ext>
            </a:extLst>
          </p:cNvPr>
          <p:cNvSpPr txBox="1"/>
          <p:nvPr/>
        </p:nvSpPr>
        <p:spPr>
          <a:xfrm>
            <a:off x="9948278" y="2825702"/>
            <a:ext cx="81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2F63"/>
                </a:solidFill>
              </a:rPr>
              <a:t>2</a:t>
            </a:r>
            <a:r>
              <a:rPr lang="mk-MK" sz="2400" b="1" dirty="0">
                <a:solidFill>
                  <a:srgbClr val="232F63"/>
                </a:solidFill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D4F3F26-8969-4B64-A563-28D181BB3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1436044"/>
            <a:ext cx="10788073" cy="3998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F0C182-9F6E-4DA6-8D23-AAB0E4386427}"/>
              </a:ext>
            </a:extLst>
          </p:cNvPr>
          <p:cNvSpPr txBox="1"/>
          <p:nvPr/>
        </p:nvSpPr>
        <p:spPr>
          <a:xfrm>
            <a:off x="9499585" y="2277084"/>
            <a:ext cx="2064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32F63"/>
                </a:solidFill>
              </a:rPr>
              <a:t>01.01.2020 – </a:t>
            </a:r>
            <a:r>
              <a:rPr lang="en-US" sz="1400" b="1" dirty="0" smtClean="0">
                <a:solidFill>
                  <a:srgbClr val="232F63"/>
                </a:solidFill>
              </a:rPr>
              <a:t>30.09.2023</a:t>
            </a:r>
            <a:endParaRPr lang="mk-MK" sz="1400" b="1" dirty="0">
              <a:solidFill>
                <a:srgbClr val="232F63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5F36B0-9725-40F8-938E-891389687702}"/>
              </a:ext>
            </a:extLst>
          </p:cNvPr>
          <p:cNvSpPr txBox="1"/>
          <p:nvPr/>
        </p:nvSpPr>
        <p:spPr>
          <a:xfrm>
            <a:off x="1425575" y="3365857"/>
            <a:ext cx="89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D1624"/>
                </a:solidFill>
              </a:rPr>
              <a:t>1.626</a:t>
            </a:r>
            <a:endParaRPr lang="mk-MK" sz="2400" b="1" dirty="0">
              <a:solidFill>
                <a:srgbClr val="DD162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BF0C182-9F6E-4DA6-8D23-AAB0E4386427}"/>
              </a:ext>
            </a:extLst>
          </p:cNvPr>
          <p:cNvSpPr txBox="1"/>
          <p:nvPr/>
        </p:nvSpPr>
        <p:spPr>
          <a:xfrm>
            <a:off x="4275791" y="3365858"/>
            <a:ext cx="81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2400" b="1" dirty="0">
                <a:solidFill>
                  <a:srgbClr val="232F63"/>
                </a:solidFill>
              </a:rPr>
              <a:t>2</a:t>
            </a:r>
            <a:r>
              <a:rPr lang="en-US" sz="2400" b="1" dirty="0" smtClean="0">
                <a:solidFill>
                  <a:srgbClr val="232F63"/>
                </a:solidFill>
              </a:rPr>
              <a:t>64</a:t>
            </a:r>
            <a:endParaRPr lang="mk-MK" sz="2400" b="1" dirty="0">
              <a:solidFill>
                <a:srgbClr val="232F6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7241A2C-925E-44A4-B095-179AB128901F}"/>
              </a:ext>
            </a:extLst>
          </p:cNvPr>
          <p:cNvSpPr txBox="1"/>
          <p:nvPr/>
        </p:nvSpPr>
        <p:spPr>
          <a:xfrm>
            <a:off x="6818178" y="3365859"/>
            <a:ext cx="93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D1624"/>
                </a:solidFill>
              </a:rPr>
              <a:t>1.362</a:t>
            </a:r>
            <a:endParaRPr lang="mk-MK" sz="2400" b="1" dirty="0">
              <a:solidFill>
                <a:srgbClr val="DD162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D178AD3-41CB-426B-BA56-F17E3228BABE}"/>
              </a:ext>
            </a:extLst>
          </p:cNvPr>
          <p:cNvSpPr txBox="1"/>
          <p:nvPr/>
        </p:nvSpPr>
        <p:spPr>
          <a:xfrm>
            <a:off x="10235266" y="3317443"/>
            <a:ext cx="53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2F63"/>
                </a:solidFill>
              </a:rPr>
              <a:t>37</a:t>
            </a:r>
            <a:endParaRPr lang="mk-MK" sz="2400" b="1" dirty="0">
              <a:solidFill>
                <a:srgbClr val="232F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80053" y="2472621"/>
            <a:ext cx="3057236" cy="1995055"/>
          </a:xfrm>
          <a:prstGeom prst="roundRect">
            <a:avLst/>
          </a:prstGeom>
          <a:solidFill>
            <a:srgbClr val="C00000"/>
          </a:solidFill>
          <a:ln w="76200">
            <a:solidFill>
              <a:srgbClr val="202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k-MK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06" y="322693"/>
            <a:ext cx="2190894" cy="2974688"/>
          </a:xfrm>
          <a:prstGeom prst="rect">
            <a:avLst/>
          </a:prstGeom>
          <a:ln w="38100" cap="sq">
            <a:solidFill>
              <a:srgbClr val="202C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83" y="3583129"/>
            <a:ext cx="2260940" cy="297468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710" y="293693"/>
            <a:ext cx="2353929" cy="2818962"/>
          </a:xfrm>
          <a:prstGeom prst="rect">
            <a:avLst/>
          </a:prstGeom>
          <a:ln w="38100" cap="sq">
            <a:solidFill>
              <a:srgbClr val="202C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780" y="3583128"/>
            <a:ext cx="2358220" cy="299207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525484" y="2669929"/>
            <a:ext cx="27663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4400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33</a:t>
            </a:r>
            <a:r>
              <a:rPr lang="mk-MK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publications </a:t>
            </a:r>
          </a:p>
          <a:p>
            <a:r>
              <a:rPr lang="en-US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in the media and portals for </a:t>
            </a:r>
            <a:r>
              <a:rPr lang="mk-MK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Final Audit Report</a:t>
            </a:r>
            <a:r>
              <a:rPr lang="mk-MK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endParaRPr lang="en-US" dirty="0" smtClean="0">
              <a:solidFill>
                <a:schemeClr val="bg1"/>
              </a:solidFill>
              <a:latin typeface="Akrobat Black" panose="00000A00000000000000" pitchFamily="50" charset="-52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PHI</a:t>
            </a:r>
            <a:r>
              <a:rPr lang="mk-MK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en-US" dirty="0">
                <a:solidFill>
                  <a:schemeClr val="bg1"/>
                </a:solidFill>
                <a:latin typeface="Akrobat Black" panose="00000A00000000000000" pitchFamily="50" charset="-52"/>
              </a:rPr>
              <a:t>Clinic</a:t>
            </a:r>
            <a:r>
              <a:rPr lang="mk-MK" dirty="0">
                <a:solidFill>
                  <a:schemeClr val="bg1"/>
                </a:solidFill>
                <a:latin typeface="Akrobat Black" panose="00000A00000000000000" pitchFamily="50" charset="-52"/>
              </a:rPr>
              <a:t> </a:t>
            </a:r>
            <a:r>
              <a:rPr lang="en-US" dirty="0">
                <a:solidFill>
                  <a:schemeClr val="bg1"/>
                </a:solidFill>
                <a:latin typeface="Akrobat Black" panose="00000A00000000000000" pitchFamily="50" charset="-52"/>
              </a:rPr>
              <a:t>Bitola</a:t>
            </a:r>
            <a:endParaRPr lang="mk-MK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66" y="322693"/>
            <a:ext cx="2908103" cy="178402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8278" y="4833581"/>
            <a:ext cx="2884692" cy="1724236"/>
          </a:xfrm>
          <a:prstGeom prst="rect">
            <a:avLst/>
          </a:prstGeom>
          <a:ln w="38100" cap="sq">
            <a:solidFill>
              <a:srgbClr val="202C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232F63"/>
                </a:solidFill>
                <a:latin typeface="Akrobat" panose="00000600000000000000" pitchFamily="50" charset="-52"/>
              </a:rPr>
              <a:t>STATE AUDIT OFFICE</a:t>
            </a:r>
            <a:endParaRPr lang="mk-MK" sz="3600" b="1" dirty="0">
              <a:solidFill>
                <a:srgbClr val="232F63"/>
              </a:solidFill>
              <a:latin typeface="Akrobat" panose="00000600000000000000" pitchFamily="50" charset="-52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40E31D53-AE21-4D02-A540-48711CB8A242}"/>
              </a:ext>
            </a:extLst>
          </p:cNvPr>
          <p:cNvSpPr txBox="1">
            <a:spLocks/>
          </p:cNvSpPr>
          <p:nvPr/>
        </p:nvSpPr>
        <p:spPr>
          <a:xfrm>
            <a:off x="1649100" y="921542"/>
            <a:ext cx="9137546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mk-MK"/>
            </a:defPPr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b="1" i="0" kern="1200" baseline="0" dirty="0">
                <a:solidFill>
                  <a:srgbClr val="05478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i="0" kern="1200" baseline="0">
                <a:solidFill>
                  <a:srgbClr val="989D9C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i="0" kern="1200" baseline="0">
                <a:solidFill>
                  <a:srgbClr val="989D9C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i="0" kern="1200" baseline="0">
                <a:solidFill>
                  <a:srgbClr val="989D9C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i="0" kern="1200" baseline="0">
                <a:solidFill>
                  <a:srgbClr val="989D9C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solidFill>
                  <a:srgbClr val="EB3A24"/>
                </a:solidFill>
              </a:rPr>
              <a:t>Annual report on performed audits and operation of the State Audit Office for 2020, 2021 and 2022</a:t>
            </a:r>
            <a:endParaRPr lang="mk-MK" sz="1600" b="0" dirty="0">
              <a:solidFill>
                <a:srgbClr val="EB3A2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1820" r="1383"/>
          <a:stretch/>
        </p:blipFill>
        <p:spPr>
          <a:xfrm>
            <a:off x="107022" y="1474788"/>
            <a:ext cx="3927720" cy="5195281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t="1274" r="1841" b="2461"/>
          <a:stretch/>
        </p:blipFill>
        <p:spPr>
          <a:xfrm>
            <a:off x="4152160" y="1438581"/>
            <a:ext cx="3927720" cy="5231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98" y="1438582"/>
            <a:ext cx="3860383" cy="52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6218" y="988291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krobat Black" panose="00000A00000000000000" pitchFamily="50" charset="-52"/>
              </a:rPr>
              <a:t>1:5</a:t>
            </a:r>
            <a:endParaRPr lang="mk-MK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6938" y="98829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krobat Black" panose="00000A00000000000000" pitchFamily="50" charset="-52"/>
              </a:rPr>
              <a:t>1:12</a:t>
            </a:r>
            <a:endParaRPr lang="mk-MK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7" y="717125"/>
            <a:ext cx="3870160" cy="5532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21" y="717125"/>
            <a:ext cx="3860791" cy="5532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674" y="3352768"/>
            <a:ext cx="425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krobat" panose="00000600000000000000" pitchFamily="50" charset="-52"/>
              </a:rPr>
              <a:t>2020</a:t>
            </a:r>
            <a:endParaRPr lang="mk-MK" sz="1100" dirty="0">
              <a:solidFill>
                <a:schemeClr val="bg1"/>
              </a:solidFill>
              <a:latin typeface="Akrobat" panose="00000600000000000000" pitchFamily="50" charset="-5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t="17402" r="9373" b="7909"/>
          <a:stretch/>
        </p:blipFill>
        <p:spPr>
          <a:xfrm>
            <a:off x="8165038" y="717125"/>
            <a:ext cx="3860791" cy="5532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072" y="78452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krobat Black" panose="00000A00000000000000" pitchFamily="50" charset="-52"/>
              </a:rPr>
              <a:t>1:5</a:t>
            </a:r>
            <a:endParaRPr lang="mk-MK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7213" y="78452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krobat Black" panose="00000A00000000000000" pitchFamily="50" charset="-52"/>
              </a:rPr>
              <a:t>1:12</a:t>
            </a:r>
            <a:endParaRPr lang="mk-MK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54822" y="776777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krobat Black" panose="00000A00000000000000" pitchFamily="50" charset="-52"/>
              </a:rPr>
              <a:t>1:14</a:t>
            </a:r>
            <a:endParaRPr lang="mk-MK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6073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1" y="513806"/>
            <a:ext cx="4003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Audit activities through figures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2022</a:t>
            </a:r>
            <a:endParaRPr lang="mk-MK" sz="24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27" y="181588"/>
            <a:ext cx="7628073" cy="66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778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6434" r="3780" b="4753"/>
          <a:stretch/>
        </p:blipFill>
        <p:spPr>
          <a:xfrm>
            <a:off x="2841192" y="0"/>
            <a:ext cx="485120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7B39B9-F044-47FB-A7B5-0076840B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37" y="1948542"/>
            <a:ext cx="311636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F2228"/>
                </a:solidFill>
              </a:rPr>
              <a:t>STATE AUDIT</a:t>
            </a:r>
            <a:br>
              <a:rPr lang="en-US" b="1" dirty="0">
                <a:solidFill>
                  <a:srgbClr val="CF2228"/>
                </a:solidFill>
              </a:rPr>
            </a:br>
            <a:r>
              <a:rPr lang="en-US" b="1" dirty="0">
                <a:solidFill>
                  <a:srgbClr val="CF2228"/>
                </a:solidFill>
              </a:rPr>
              <a:t> OFFICE</a:t>
            </a:r>
            <a:endParaRPr lang="mk-MK" b="1" dirty="0">
              <a:solidFill>
                <a:srgbClr val="CF2228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4BEC874D-905E-4B3F-9C94-0F281B356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>
          <a:xfrm>
            <a:off x="3289322" y="258618"/>
            <a:ext cx="8902678" cy="6589815"/>
          </a:xfrm>
        </p:spPr>
      </p:pic>
    </p:spTree>
    <p:extLst>
      <p:ext uri="{BB962C8B-B14F-4D97-AF65-F5344CB8AC3E}">
        <p14:creationId xmlns:p14="http://schemas.microsoft.com/office/powerpoint/2010/main" val="31710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2413" y="364807"/>
            <a:ext cx="6742747" cy="6111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k-MK" sz="2600" dirty="0">
                <a:solidFill>
                  <a:srgbClr val="232F64"/>
                </a:solidFill>
                <a:latin typeface="Akrobat SemiBold" panose="00000700000000000000" pitchFamily="50" charset="-52"/>
              </a:rPr>
              <a:t/>
            </a:r>
            <a:br>
              <a:rPr lang="mk-MK" sz="2600" dirty="0">
                <a:solidFill>
                  <a:srgbClr val="232F64"/>
                </a:solidFill>
                <a:latin typeface="Akrobat SemiBold" panose="00000700000000000000" pitchFamily="50" charset="-52"/>
              </a:rPr>
            </a:br>
            <a:r>
              <a:rPr lang="en-US" sz="2600" dirty="0">
                <a:solidFill>
                  <a:srgbClr val="232F64"/>
                </a:solidFill>
                <a:latin typeface="Akrobat SemiBold" panose="00000700000000000000" pitchFamily="50" charset="-52"/>
              </a:rPr>
              <a:t>RECEIVED AND ACCEPTED AUDIT REQUESTS</a:t>
            </a:r>
            <a:endParaRPr lang="mk-MK" sz="2600" dirty="0">
              <a:solidFill>
                <a:srgbClr val="232F64"/>
              </a:solidFill>
              <a:latin typeface="Akrobat SemiBold" panose="00000700000000000000" pitchFamily="50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7" b="8392"/>
          <a:stretch/>
        </p:blipFill>
        <p:spPr>
          <a:xfrm>
            <a:off x="252413" y="1856510"/>
            <a:ext cx="11662496" cy="4599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3491" y="5865088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33%</a:t>
            </a:r>
            <a:endParaRPr lang="mk-MK" sz="24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1213" y="5865088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39%</a:t>
            </a:r>
            <a:endParaRPr lang="mk-MK" sz="24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64555" y="586508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krobat Black" panose="00000A00000000000000" pitchFamily="50" charset="-52"/>
              </a:rPr>
              <a:t>36%</a:t>
            </a:r>
            <a:endParaRPr lang="mk-MK" sz="24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005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47923" y="675697"/>
            <a:ext cx="113347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mk-MK" b="1" dirty="0">
                <a:solidFill>
                  <a:srgbClr val="EB3A24"/>
                </a:solidFill>
                <a:latin typeface="Akrobat Bold" panose="00000800000000000000" pitchFamily="50" charset="-52"/>
              </a:rPr>
              <a:t>TRANSPARENCY</a:t>
            </a:r>
            <a:endParaRPr kumimoji="0" lang="mk-MK" altLang="mk-MK" b="1" i="0" u="none" strike="noStrike" cap="none" normalizeH="0" baseline="0" dirty="0">
              <a:ln>
                <a:noFill/>
              </a:ln>
              <a:solidFill>
                <a:srgbClr val="EB3A24"/>
              </a:solidFill>
              <a:effectLst/>
              <a:latin typeface="Akrobat Bold" panose="00000800000000000000" pitchFamily="50" charset="-52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62000" y="-1930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232F63"/>
                </a:solidFill>
              </a:rPr>
              <a:t>STATE AUDIT OFFICE</a:t>
            </a:r>
            <a:endParaRPr lang="mk-MK" sz="3600" b="1" dirty="0">
              <a:solidFill>
                <a:srgbClr val="232F63"/>
              </a:solidFill>
            </a:endParaRPr>
          </a:p>
        </p:txBody>
      </p:sp>
      <p:pic>
        <p:nvPicPr>
          <p:cNvPr id="21" name="Content Placeholder 8">
            <a:extLst>
              <a:ext uri="{FF2B5EF4-FFF2-40B4-BE49-F238E27FC236}">
                <a16:creationId xmlns="" xmlns:a16="http://schemas.microsoft.com/office/drawing/2014/main" id="{777E9592-72C7-4980-B740-E2C532662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66" y="989646"/>
            <a:ext cx="9447264" cy="5672375"/>
          </a:xfr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5D0BA5C-91AF-4049-82F9-0CFAE27FEF61}"/>
              </a:ext>
            </a:extLst>
          </p:cNvPr>
          <p:cNvSpPr txBox="1"/>
          <p:nvPr/>
        </p:nvSpPr>
        <p:spPr>
          <a:xfrm>
            <a:off x="7984788" y="2067466"/>
            <a:ext cx="22998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62.869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1765ADC-0740-4270-8986-6EE3FF23447C}"/>
              </a:ext>
            </a:extLst>
          </p:cNvPr>
          <p:cNvSpPr txBox="1"/>
          <p:nvPr/>
        </p:nvSpPr>
        <p:spPr>
          <a:xfrm>
            <a:off x="7726106" y="3507750"/>
            <a:ext cx="22998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705</a:t>
            </a:r>
            <a:r>
              <a:rPr lang="en-US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.</a:t>
            </a:r>
            <a:r>
              <a:rPr lang="mk-MK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301</a:t>
            </a:r>
            <a:endParaRPr lang="en-US" sz="1900" b="1" spc="-150" dirty="0">
              <a:solidFill>
                <a:srgbClr val="002060"/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FAD45E7-7EFE-4DF8-893D-B65F2B002C74}"/>
              </a:ext>
            </a:extLst>
          </p:cNvPr>
          <p:cNvSpPr txBox="1"/>
          <p:nvPr/>
        </p:nvSpPr>
        <p:spPr>
          <a:xfrm>
            <a:off x="2591436" y="4954775"/>
            <a:ext cx="22998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6.518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E39C50F-B28A-4429-8644-0792C7E74F6A}"/>
              </a:ext>
            </a:extLst>
          </p:cNvPr>
          <p:cNvSpPr txBox="1"/>
          <p:nvPr/>
        </p:nvSpPr>
        <p:spPr>
          <a:xfrm>
            <a:off x="7667020" y="4957058"/>
            <a:ext cx="22998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104</a:t>
            </a:r>
            <a:r>
              <a:rPr lang="mk-MK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.</a:t>
            </a:r>
            <a:r>
              <a:rPr lang="en-US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908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5F0AFBB-8A1C-4451-858E-3B2046A1D7CF}"/>
              </a:ext>
            </a:extLst>
          </p:cNvPr>
          <p:cNvSpPr txBox="1"/>
          <p:nvPr/>
        </p:nvSpPr>
        <p:spPr>
          <a:xfrm>
            <a:off x="2662763" y="3429000"/>
            <a:ext cx="22998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2.232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91291" y="1647392"/>
            <a:ext cx="1740614" cy="44631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sz="2400" b="1" dirty="0">
                <a:solidFill>
                  <a:srgbClr val="002060"/>
                </a:solidFill>
                <a:latin typeface="Akrobat ExtraBold" panose="00000900000000000000" pitchFamily="50" charset="-52"/>
              </a:rPr>
              <a:t>31.12.2022</a:t>
            </a:r>
            <a:endParaRPr lang="en-US" sz="2400" b="1" dirty="0">
              <a:solidFill>
                <a:srgbClr val="002060"/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4EFD2AE-5843-414D-B364-DDECA9DF21E1}"/>
              </a:ext>
            </a:extLst>
          </p:cNvPr>
          <p:cNvSpPr txBox="1"/>
          <p:nvPr/>
        </p:nvSpPr>
        <p:spPr>
          <a:xfrm>
            <a:off x="4962618" y="1931523"/>
            <a:ext cx="159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435F9E"/>
                </a:solidFill>
                <a:latin typeface="Akrobat ExtraBold" panose="00000900000000000000" pitchFamily="50" charset="-52"/>
              </a:rPr>
              <a:t>31.08</a:t>
            </a:r>
            <a:r>
              <a:rPr lang="mk-MK" sz="2400" b="1" dirty="0">
                <a:solidFill>
                  <a:srgbClr val="435F9E"/>
                </a:solidFill>
                <a:latin typeface="Akrobat ExtraBold" panose="00000900000000000000" pitchFamily="50" charset="-52"/>
              </a:rPr>
              <a:t>.202</a:t>
            </a:r>
            <a:r>
              <a:rPr lang="en-US" sz="2400" b="1" dirty="0">
                <a:solidFill>
                  <a:srgbClr val="435F9E"/>
                </a:solidFill>
                <a:latin typeface="Akrobat ExtraBold" panose="00000900000000000000" pitchFamily="50" charset="-52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4EFD2AE-5843-414D-B364-DDECA9DF21E1}"/>
              </a:ext>
            </a:extLst>
          </p:cNvPr>
          <p:cNvSpPr txBox="1"/>
          <p:nvPr/>
        </p:nvSpPr>
        <p:spPr>
          <a:xfrm>
            <a:off x="4962618" y="1356837"/>
            <a:ext cx="159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2400" b="1" dirty="0">
                <a:solidFill>
                  <a:srgbClr val="9A0E2A"/>
                </a:solidFill>
                <a:latin typeface="Akrobat ExtraBold" panose="00000900000000000000" pitchFamily="50" charset="-52"/>
              </a:rPr>
              <a:t>31.12.202</a:t>
            </a:r>
            <a:r>
              <a:rPr lang="en-US" sz="2400" b="1" dirty="0">
                <a:solidFill>
                  <a:srgbClr val="9A0E2A"/>
                </a:solidFill>
                <a:latin typeface="Akrobat ExtraBold" panose="00000900000000000000" pitchFamily="50" charset="-52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B66FF8-0E1F-4C42-9226-8AE9E2158668}"/>
              </a:ext>
            </a:extLst>
          </p:cNvPr>
          <p:cNvSpPr txBox="1"/>
          <p:nvPr/>
        </p:nvSpPr>
        <p:spPr>
          <a:xfrm>
            <a:off x="4445875" y="6141260"/>
            <a:ext cx="8897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spc="-150" dirty="0">
                <a:solidFill>
                  <a:srgbClr val="9A0E2A"/>
                </a:solidFill>
                <a:latin typeface="Akrobat ExtraBold" panose="00000900000000000000" pitchFamily="50" charset="-52"/>
              </a:rPr>
              <a:t>8.637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32346" y="6153599"/>
            <a:ext cx="941762" cy="3602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spc="-150" dirty="0">
                <a:solidFill>
                  <a:srgbClr val="002060"/>
                </a:solidFill>
                <a:latin typeface="Akrobat ExtraBold" panose="00000900000000000000" pitchFamily="50" charset="-52"/>
              </a:rPr>
              <a:t>25.021</a:t>
            </a:r>
            <a:endParaRPr lang="mk-MK" sz="1900" b="1" spc="-150" dirty="0">
              <a:solidFill>
                <a:srgbClr val="002060"/>
              </a:solidFill>
              <a:latin typeface="Akrobat ExtraBold" panose="00000900000000000000" pitchFamily="5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21C64B9-FA9F-40D5-AE24-D216FA601386}"/>
              </a:ext>
            </a:extLst>
          </p:cNvPr>
          <p:cNvSpPr txBox="1"/>
          <p:nvPr/>
        </p:nvSpPr>
        <p:spPr>
          <a:xfrm>
            <a:off x="7985277" y="2288317"/>
            <a:ext cx="22998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spc="-150" dirty="0">
                <a:solidFill>
                  <a:srgbClr val="435F9E"/>
                </a:solidFill>
                <a:latin typeface="Akrobat Bold" panose="00000800000000000000" pitchFamily="50" charset="-52"/>
              </a:rPr>
              <a:t>76.697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10549" y="3169300"/>
            <a:ext cx="426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k-MK" sz="6000" dirty="0">
                <a:solidFill>
                  <a:srgbClr val="232F63"/>
                </a:solidFill>
              </a:rPr>
              <a:t>}</a:t>
            </a:r>
            <a:endParaRPr lang="mk-MK" dirty="0">
              <a:solidFill>
                <a:srgbClr val="232F6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21C64B9-FA9F-40D5-AE24-D216FA601386}"/>
              </a:ext>
            </a:extLst>
          </p:cNvPr>
          <p:cNvSpPr txBox="1"/>
          <p:nvPr/>
        </p:nvSpPr>
        <p:spPr>
          <a:xfrm>
            <a:off x="2639213" y="3676651"/>
            <a:ext cx="777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150" dirty="0">
                <a:solidFill>
                  <a:srgbClr val="435F9E"/>
                </a:solidFill>
                <a:latin typeface="Akrobat Bold" panose="00000800000000000000" pitchFamily="50" charset="-52"/>
              </a:rPr>
              <a:t>1.</a:t>
            </a:r>
            <a:r>
              <a:rPr lang="mk-MK" sz="2000" b="1" spc="-150" dirty="0">
                <a:solidFill>
                  <a:srgbClr val="435F9E"/>
                </a:solidFill>
                <a:latin typeface="Akrobat Bold" panose="00000800000000000000" pitchFamily="50" charset="-52"/>
              </a:rPr>
              <a:t>468</a:t>
            </a:r>
            <a:endParaRPr lang="en-US" sz="2000" b="1" spc="-150" dirty="0">
              <a:solidFill>
                <a:srgbClr val="435F9E"/>
              </a:solidFill>
              <a:latin typeface="Akrobat Bold" panose="00000800000000000000" pitchFamily="50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21C64B9-FA9F-40D5-AE24-D216FA601386}"/>
              </a:ext>
            </a:extLst>
          </p:cNvPr>
          <p:cNvSpPr txBox="1"/>
          <p:nvPr/>
        </p:nvSpPr>
        <p:spPr>
          <a:xfrm>
            <a:off x="2572227" y="5183842"/>
            <a:ext cx="229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150" dirty="0" smtClean="0">
                <a:solidFill>
                  <a:srgbClr val="435F9E"/>
                </a:solidFill>
                <a:latin typeface="Akrobat Bold" panose="00000800000000000000" pitchFamily="50" charset="-52"/>
              </a:rPr>
              <a:t>8</a:t>
            </a:r>
            <a:r>
              <a:rPr lang="mk-MK" sz="2000" b="1" spc="-150" dirty="0" smtClean="0">
                <a:solidFill>
                  <a:srgbClr val="435F9E"/>
                </a:solidFill>
                <a:latin typeface="Akrobat Bold" panose="00000800000000000000" pitchFamily="50" charset="-52"/>
              </a:rPr>
              <a:t>.</a:t>
            </a:r>
            <a:r>
              <a:rPr lang="en-US" sz="2000" b="1" spc="-150" dirty="0" smtClean="0">
                <a:solidFill>
                  <a:srgbClr val="435F9E"/>
                </a:solidFill>
                <a:latin typeface="Akrobat Bold" panose="00000800000000000000" pitchFamily="50" charset="-52"/>
              </a:rPr>
              <a:t>106</a:t>
            </a:r>
            <a:endParaRPr lang="en-US" sz="2000" b="1" spc="-150" dirty="0">
              <a:solidFill>
                <a:srgbClr val="435F9E"/>
              </a:solidFill>
              <a:latin typeface="Akrobat Bold" panose="00000800000000000000" pitchFamily="50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21C64B9-FA9F-40D5-AE24-D216FA601386}"/>
              </a:ext>
            </a:extLst>
          </p:cNvPr>
          <p:cNvSpPr txBox="1"/>
          <p:nvPr/>
        </p:nvSpPr>
        <p:spPr>
          <a:xfrm>
            <a:off x="7667020" y="5213396"/>
            <a:ext cx="936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150" dirty="0">
                <a:solidFill>
                  <a:srgbClr val="435F9E"/>
                </a:solidFill>
                <a:latin typeface="Akrobat Bold" panose="00000800000000000000" pitchFamily="50" charset="-52"/>
              </a:rPr>
              <a:t>114.465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6B66FF8-0E1F-4C42-9226-8AE9E2158668}"/>
              </a:ext>
            </a:extLst>
          </p:cNvPr>
          <p:cNvSpPr txBox="1"/>
          <p:nvPr/>
        </p:nvSpPr>
        <p:spPr>
          <a:xfrm>
            <a:off x="5670875" y="6141387"/>
            <a:ext cx="8897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1900" b="1" spc="-150" dirty="0">
                <a:solidFill>
                  <a:srgbClr val="435F9E"/>
                </a:solidFill>
                <a:latin typeface="Akrobat Bold" panose="00000800000000000000" pitchFamily="50" charset="-52"/>
              </a:rPr>
              <a:t>17</a:t>
            </a:r>
            <a:r>
              <a:rPr lang="en-US" sz="1900" b="1" spc="-150" dirty="0">
                <a:solidFill>
                  <a:srgbClr val="435F9E"/>
                </a:solidFill>
                <a:latin typeface="Akrobat Bold" panose="00000800000000000000" pitchFamily="50" charset="-52"/>
              </a:rPr>
              <a:t>.</a:t>
            </a:r>
            <a:r>
              <a:rPr lang="mk-MK" sz="1900" b="1" spc="-150" dirty="0">
                <a:solidFill>
                  <a:srgbClr val="435F9E"/>
                </a:solidFill>
                <a:latin typeface="Akrobat Bold" panose="00000800000000000000" pitchFamily="50" charset="-52"/>
              </a:rPr>
              <a:t>305</a:t>
            </a:r>
            <a:endParaRPr lang="en-US" sz="1900" b="1" spc="-150" dirty="0">
              <a:solidFill>
                <a:srgbClr val="435F9E"/>
              </a:solidFill>
              <a:latin typeface="Akrobat Bold" panose="00000800000000000000" pitchFamily="50" charset="-5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21C64B9-FA9F-40D5-AE24-D216FA601386}"/>
              </a:ext>
            </a:extLst>
          </p:cNvPr>
          <p:cNvSpPr txBox="1"/>
          <p:nvPr/>
        </p:nvSpPr>
        <p:spPr>
          <a:xfrm>
            <a:off x="7702556" y="3764771"/>
            <a:ext cx="229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150" dirty="0" smtClean="0">
                <a:solidFill>
                  <a:srgbClr val="435F9E"/>
                </a:solidFill>
                <a:latin typeface="Akrobat Bold" panose="00000800000000000000" pitchFamily="50" charset="-52"/>
              </a:rPr>
              <a:t>400.068</a:t>
            </a:r>
            <a:endParaRPr lang="en-US" sz="2000" b="1" spc="-150" dirty="0">
              <a:solidFill>
                <a:srgbClr val="435F9E"/>
              </a:solidFill>
              <a:latin typeface="Akrobat Bold" panose="00000800000000000000" pitchFamily="50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16948" y="34290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61D2B"/>
                </a:solidFill>
                <a:latin typeface="Akrobat Black" panose="00000A00000000000000" pitchFamily="50" charset="-52"/>
              </a:rPr>
              <a:t>1.128.177</a:t>
            </a:r>
            <a:endParaRPr lang="mk-MK" sz="2800" dirty="0">
              <a:solidFill>
                <a:srgbClr val="A61D2B"/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7314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1253"/>
            <a:ext cx="12192000" cy="66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286327"/>
            <a:ext cx="11702473" cy="6456218"/>
          </a:xfrm>
        </p:spPr>
      </p:pic>
    </p:spTree>
    <p:extLst>
      <p:ext uri="{BB962C8B-B14F-4D97-AF65-F5344CB8AC3E}">
        <p14:creationId xmlns:p14="http://schemas.microsoft.com/office/powerpoint/2010/main" val="1944498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36"/>
            <a:ext cx="12192001" cy="6747164"/>
          </a:xfrm>
        </p:spPr>
      </p:pic>
    </p:spTree>
    <p:extLst>
      <p:ext uri="{BB962C8B-B14F-4D97-AF65-F5344CB8AC3E}">
        <p14:creationId xmlns:p14="http://schemas.microsoft.com/office/powerpoint/2010/main" val="21859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10559"/>
          </a:xfrm>
        </p:spPr>
      </p:pic>
    </p:spTree>
    <p:extLst>
      <p:ext uri="{BB962C8B-B14F-4D97-AF65-F5344CB8AC3E}">
        <p14:creationId xmlns:p14="http://schemas.microsoft.com/office/powerpoint/2010/main" val="29860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232F63"/>
                </a:solidFill>
              </a:rPr>
              <a:t>STATE AUDIT OFFICE</a:t>
            </a:r>
            <a:endParaRPr lang="mk-MK" sz="3600" b="1" dirty="0">
              <a:solidFill>
                <a:srgbClr val="232F63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9" r="20361"/>
          <a:stretch/>
        </p:blipFill>
        <p:spPr>
          <a:xfrm>
            <a:off x="0" y="1082233"/>
            <a:ext cx="12192000" cy="558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9944" y="5359669"/>
            <a:ext cx="1671757" cy="430887"/>
          </a:xfrm>
          <a:prstGeom prst="rect">
            <a:avLst/>
          </a:prstGeom>
          <a:solidFill>
            <a:srgbClr val="232D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krobat Black" panose="00000A00000000000000" pitchFamily="50" charset="-52"/>
              </a:rPr>
              <a:t>2022, 86%</a:t>
            </a:r>
            <a:endParaRPr lang="mk-MK" sz="22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40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565" y="1240790"/>
            <a:ext cx="10515600" cy="4351338"/>
          </a:xfrm>
        </p:spPr>
        <p:txBody>
          <a:bodyPr/>
          <a:lstStyle/>
          <a:p>
            <a:r>
              <a:rPr lang="en-GB" dirty="0">
                <a:solidFill>
                  <a:srgbClr val="EB3A24"/>
                </a:solidFill>
                <a:latin typeface="Akrobat Bold" panose="00000800000000000000" pitchFamily="50" charset="-52"/>
              </a:rPr>
              <a:t>Web page</a:t>
            </a:r>
            <a:r>
              <a:rPr lang="mk-MK" dirty="0">
                <a:solidFill>
                  <a:srgbClr val="EB3A24"/>
                </a:solidFill>
                <a:latin typeface="Akrobat Bold" panose="00000800000000000000" pitchFamily="50" charset="-52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232F63"/>
                </a:solidFill>
                <a:hlinkClick r:id="rId2"/>
              </a:rPr>
              <a:t>https://dzr.mk/</a:t>
            </a:r>
            <a:endParaRPr lang="mk-MK" dirty="0">
              <a:solidFill>
                <a:srgbClr val="232F63"/>
              </a:solidFill>
            </a:endParaRPr>
          </a:p>
          <a:p>
            <a:r>
              <a:rPr lang="en-US" dirty="0">
                <a:solidFill>
                  <a:srgbClr val="232F63"/>
                </a:solidFill>
                <a:latin typeface="Akrobat Bold" panose="00000800000000000000" pitchFamily="50" charset="-52"/>
              </a:rPr>
              <a:t>Facebook page</a:t>
            </a:r>
            <a:r>
              <a:rPr lang="mk-MK" dirty="0">
                <a:solidFill>
                  <a:srgbClr val="232F63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232F63"/>
                </a:solidFill>
                <a:hlinkClick r:id="rId3"/>
              </a:rPr>
              <a:t>https://www.facebook.com/DrzavenZavodzaRevizija</a:t>
            </a:r>
            <a:endParaRPr lang="en-US" dirty="0">
              <a:solidFill>
                <a:srgbClr val="232F63"/>
              </a:solidFill>
            </a:endParaRPr>
          </a:p>
          <a:p>
            <a:r>
              <a:rPr lang="en-US" dirty="0">
                <a:solidFill>
                  <a:srgbClr val="EB3A24"/>
                </a:solidFill>
                <a:latin typeface="Akrobat Bold" panose="00000800000000000000" pitchFamily="50" charset="-52"/>
              </a:rPr>
              <a:t>You tube </a:t>
            </a:r>
            <a:r>
              <a:rPr lang="en-GB" dirty="0">
                <a:solidFill>
                  <a:srgbClr val="EB3A24"/>
                </a:solidFill>
                <a:latin typeface="Akrobat Bold" panose="00000800000000000000" pitchFamily="50" charset="-52"/>
              </a:rPr>
              <a:t>channel</a:t>
            </a:r>
            <a:r>
              <a:rPr lang="mk-MK" dirty="0">
                <a:solidFill>
                  <a:srgbClr val="EB3A24"/>
                </a:solidFill>
                <a:latin typeface="Akrobat Bold" panose="00000800000000000000" pitchFamily="50" charset="-52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EB3A24"/>
                </a:solidFill>
                <a:hlinkClick r:id="rId4"/>
              </a:rPr>
              <a:t>https://www.youtube.com/channel/UCNOcjnJlIviFwaxyG-Lyo2w</a:t>
            </a:r>
            <a:endParaRPr lang="en-US" dirty="0">
              <a:solidFill>
                <a:srgbClr val="EB3A24"/>
              </a:solidFill>
            </a:endParaRPr>
          </a:p>
          <a:p>
            <a:r>
              <a:rPr lang="en-US" dirty="0" err="1">
                <a:solidFill>
                  <a:srgbClr val="232F63"/>
                </a:solidFill>
                <a:latin typeface="Akrobat Bold" panose="00000800000000000000" pitchFamily="50" charset="-52"/>
              </a:rPr>
              <a:t>Linkedin</a:t>
            </a:r>
            <a:r>
              <a:rPr lang="en-US" dirty="0">
                <a:solidFill>
                  <a:srgbClr val="232F63"/>
                </a:solidFill>
                <a:latin typeface="Akrobat Bold" panose="00000800000000000000" pitchFamily="50" charset="-52"/>
              </a:rPr>
              <a:t> page:</a:t>
            </a:r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https://www.linkedin.com/company/80909823</a:t>
            </a:r>
            <a:endParaRPr lang="mk-MK" dirty="0"/>
          </a:p>
          <a:p>
            <a:pPr marL="0" indent="0">
              <a:buNone/>
            </a:pPr>
            <a:endParaRPr lang="mk-MK" dirty="0">
              <a:solidFill>
                <a:srgbClr val="EB3A24"/>
              </a:solidFill>
            </a:endParaRPr>
          </a:p>
          <a:p>
            <a:pPr marL="0" indent="0">
              <a:buNone/>
            </a:pPr>
            <a:endParaRPr lang="mk-MK" dirty="0">
              <a:solidFill>
                <a:srgbClr val="EB3A24"/>
              </a:solidFill>
            </a:endParaRPr>
          </a:p>
          <a:p>
            <a:pPr marL="0" indent="0">
              <a:buNone/>
            </a:pPr>
            <a:endParaRPr lang="mk-MK" dirty="0">
              <a:solidFill>
                <a:srgbClr val="232F63"/>
              </a:solidFill>
            </a:endParaRPr>
          </a:p>
          <a:p>
            <a:pPr marL="0" indent="0">
              <a:buNone/>
            </a:pPr>
            <a:endParaRPr lang="mk-MK" dirty="0">
              <a:solidFill>
                <a:srgbClr val="232F63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771525" y="806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232F63"/>
                </a:solidFill>
              </a:rPr>
              <a:t>STATE AUDIT OFFICE</a:t>
            </a:r>
            <a:endParaRPr lang="mk-MK" sz="3600" b="1" dirty="0">
              <a:solidFill>
                <a:srgbClr val="232F6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6550" y="5286375"/>
            <a:ext cx="6858000" cy="1571625"/>
          </a:xfrm>
          <a:prstGeom prst="rect">
            <a:avLst/>
          </a:prstGeom>
          <a:solidFill>
            <a:srgbClr val="232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krobat Bold" panose="00000800000000000000" pitchFamily="50" charset="-52"/>
              </a:rPr>
              <a:t>THANK YOU FOR YOUR ATTENTION</a:t>
            </a:r>
            <a:endParaRPr lang="mk-MK" sz="3200" dirty="0">
              <a:latin typeface="Akrobat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394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9C9FB38F-99BC-4B67-BF1E-E225B3DDE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74993"/>
              </p:ext>
            </p:extLst>
          </p:nvPr>
        </p:nvGraphicFramePr>
        <p:xfrm>
          <a:off x="2854035" y="88409"/>
          <a:ext cx="8336905" cy="6441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E7A7E1EE-2633-4429-AFE3-5DAF720755F9}"/>
              </a:ext>
            </a:extLst>
          </p:cNvPr>
          <p:cNvSpPr txBox="1">
            <a:spLocks/>
          </p:cNvSpPr>
          <p:nvPr/>
        </p:nvSpPr>
        <p:spPr>
          <a:xfrm rot="5400000">
            <a:off x="553187" y="1641930"/>
            <a:ext cx="2372456" cy="347883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32F63"/>
          </a:solidFill>
          <a:ln w="76200">
            <a:noFill/>
          </a:ln>
          <a:effectLst>
            <a:outerShdw blurRad="228600" dist="1143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"/>
          </a:scene3d>
          <a:sp3d prstMaterial="metal">
            <a:bevelT w="5715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>
                <a:solidFill>
                  <a:schemeClr val="accent2"/>
                </a:solidFill>
                <a:latin typeface="Roboto Thin" pitchFamily="2" charset="0"/>
                <a:ea typeface="+mn-ea"/>
                <a:cs typeface="+mn-cs"/>
              </a:defRPr>
            </a:lvl1pPr>
          </a:lstStyle>
          <a:p>
            <a:pPr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7782"/>
            <a:ext cx="3639621" cy="1450109"/>
          </a:xfrm>
        </p:spPr>
        <p:txBody>
          <a:bodyPr>
            <a:noAutofit/>
          </a:bodyPr>
          <a:lstStyle/>
          <a:p>
            <a:pPr algn="l"/>
            <a:r>
              <a:rPr lang="mk-MK" sz="2400" dirty="0">
                <a:solidFill>
                  <a:schemeClr val="bg1"/>
                </a:solidFill>
                <a:latin typeface="Akrobat Bold" panose="00000800000000000000" pitchFamily="50" charset="-52"/>
              </a:rPr>
              <a:t/>
            </a:r>
            <a:br>
              <a:rPr lang="mk-MK" sz="2400" dirty="0">
                <a:solidFill>
                  <a:schemeClr val="bg1"/>
                </a:solidFill>
                <a:latin typeface="Akrobat Bold" panose="00000800000000000000" pitchFamily="50" charset="-52"/>
              </a:rPr>
            </a:br>
            <a:r>
              <a:rPr lang="en-US" sz="2400" dirty="0" smtClean="0">
                <a:solidFill>
                  <a:schemeClr val="bg1"/>
                </a:solidFill>
                <a:latin typeface="Akrobat" panose="00000600000000000000" pitchFamily="50" charset="-52"/>
              </a:rPr>
              <a:t>STRATEGIC </a:t>
            </a:r>
            <a:r>
              <a:rPr lang="sq-AL" sz="2400" dirty="0" smtClean="0">
                <a:solidFill>
                  <a:schemeClr val="bg1"/>
                </a:solidFill>
                <a:latin typeface="Akrobat" panose="00000600000000000000" pitchFamily="50" charset="-52"/>
              </a:rPr>
              <a:t/>
            </a:r>
            <a:br>
              <a:rPr lang="sq-AL" sz="2400" dirty="0" smtClean="0">
                <a:solidFill>
                  <a:schemeClr val="bg1"/>
                </a:solidFill>
                <a:latin typeface="Akrobat" panose="00000600000000000000" pitchFamily="50" charset="-52"/>
              </a:rPr>
            </a:br>
            <a:r>
              <a:rPr lang="en-US" sz="2400" dirty="0" smtClean="0">
                <a:solidFill>
                  <a:schemeClr val="bg1"/>
                </a:solidFill>
                <a:latin typeface="Akrobat" panose="00000600000000000000" pitchFamily="50" charset="-52"/>
              </a:rPr>
              <a:t>DOCUMENTS AND </a:t>
            </a:r>
            <a:br>
              <a:rPr lang="en-US" sz="2400" dirty="0" smtClean="0">
                <a:solidFill>
                  <a:schemeClr val="bg1"/>
                </a:solidFill>
                <a:latin typeface="Akrobat" panose="00000600000000000000" pitchFamily="50" charset="-52"/>
              </a:rPr>
            </a:br>
            <a:r>
              <a:rPr lang="en-US" sz="2400" dirty="0" smtClean="0">
                <a:solidFill>
                  <a:schemeClr val="bg1"/>
                </a:solidFill>
                <a:latin typeface="Akrobat" panose="00000600000000000000" pitchFamily="50" charset="-52"/>
              </a:rPr>
              <a:t>CORRUPTION PREVENTION</a:t>
            </a:r>
            <a:br>
              <a:rPr lang="en-US" sz="2400" dirty="0" smtClean="0">
                <a:solidFill>
                  <a:schemeClr val="bg1"/>
                </a:solidFill>
                <a:latin typeface="Akrobat" panose="00000600000000000000" pitchFamily="50" charset="-52"/>
              </a:rPr>
            </a:br>
            <a:r>
              <a:rPr lang="en-US" sz="2400" dirty="0" smtClean="0">
                <a:solidFill>
                  <a:schemeClr val="bg1"/>
                </a:solidFill>
                <a:latin typeface="Akrobat" panose="00000600000000000000" pitchFamily="50" charset="-52"/>
              </a:rPr>
              <a:t>DOCUMENTS</a:t>
            </a:r>
            <a:r>
              <a:rPr lang="en-US" sz="2400" dirty="0">
                <a:solidFill>
                  <a:schemeClr val="bg1"/>
                </a:solidFill>
                <a:latin typeface="Akrobat" panose="00000600000000000000" pitchFamily="50" charset="-52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krobat" panose="00000600000000000000" pitchFamily="50" charset="-52"/>
              </a:rPr>
            </a:br>
            <a:endParaRPr lang="en-US" sz="2400" dirty="0">
              <a:solidFill>
                <a:schemeClr val="bg1"/>
              </a:solidFill>
              <a:latin typeface="Akrobat" panose="00000600000000000000" pitchFamily="50" charset="-5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11990" y="5589053"/>
            <a:ext cx="7693413" cy="479238"/>
            <a:chOff x="1095164" y="4801167"/>
            <a:chExt cx="6842381" cy="575187"/>
          </a:xfrm>
        </p:grpSpPr>
        <p:sp>
          <p:nvSpPr>
            <p:cNvPr id="8" name="Rectangle 7"/>
            <p:cNvSpPr/>
            <p:nvPr/>
          </p:nvSpPr>
          <p:spPr>
            <a:xfrm>
              <a:off x="1095164" y="4801167"/>
              <a:ext cx="6842381" cy="575187"/>
            </a:xfrm>
            <a:prstGeom prst="rect">
              <a:avLst/>
            </a:prstGeom>
            <a:ln>
              <a:solidFill>
                <a:srgbClr val="242B6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1095164" y="4838944"/>
              <a:ext cx="6842381" cy="475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6555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solidFill>
                    <a:srgbClr val="232F63"/>
                  </a:solidFill>
                  <a:latin typeface="Akrobat" panose="00000600000000000000" pitchFamily="50" charset="-52"/>
                </a:rPr>
                <a:t>Annual plan for prevention of corruption 2022</a:t>
              </a:r>
              <a:r>
                <a:rPr lang="en-US" sz="1800" kern="1200" dirty="0" smtClean="0">
                  <a:solidFill>
                    <a:srgbClr val="232F63"/>
                  </a:solidFill>
                  <a:latin typeface="Akrobat" panose="00000600000000000000" pitchFamily="50" charset="-52"/>
                </a:rPr>
                <a:t>;</a:t>
              </a:r>
              <a:endParaRPr lang="en-US" sz="1800" kern="1200" dirty="0">
                <a:solidFill>
                  <a:srgbClr val="232F63"/>
                </a:solidFill>
                <a:latin typeface="Akrobat" panose="00000600000000000000" pitchFamily="50" charset="-52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3062941" y="5444842"/>
            <a:ext cx="698101" cy="721051"/>
          </a:xfrm>
          <a:prstGeom prst="ellipse">
            <a:avLst/>
          </a:prstGeom>
          <a:solidFill>
            <a:srgbClr val="BE1D2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2854036" y="6212502"/>
            <a:ext cx="8251368" cy="461779"/>
            <a:chOff x="1095164" y="4801167"/>
            <a:chExt cx="6842381" cy="575187"/>
          </a:xfrm>
        </p:grpSpPr>
        <p:sp>
          <p:nvSpPr>
            <p:cNvPr id="11" name="Rectangle 10"/>
            <p:cNvSpPr/>
            <p:nvPr/>
          </p:nvSpPr>
          <p:spPr>
            <a:xfrm>
              <a:off x="1095164" y="4801167"/>
              <a:ext cx="6842381" cy="575187"/>
            </a:xfrm>
            <a:prstGeom prst="rect">
              <a:avLst/>
            </a:prstGeom>
            <a:ln>
              <a:solidFill>
                <a:srgbClr val="242B6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1095164" y="4801167"/>
              <a:ext cx="6842381" cy="5751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6555" tIns="45720" rIns="45720" bIns="45720" numCol="1" spcCol="1270" anchor="ctr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rgbClr val="232F63"/>
                  </a:solidFill>
                  <a:latin typeface="Akrobat" panose="00000600000000000000" pitchFamily="50" charset="-52"/>
                </a:rPr>
                <a:t>Code of Ethics for SAO employees;</a:t>
              </a:r>
              <a:endParaRPr lang="en-US" sz="1800" kern="1200" dirty="0">
                <a:solidFill>
                  <a:srgbClr val="232F63"/>
                </a:solidFill>
                <a:latin typeface="Akrobat" panose="00000600000000000000" pitchFamily="50" charset="-52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2504986" y="6068291"/>
            <a:ext cx="698101" cy="721051"/>
          </a:xfrm>
          <a:prstGeom prst="ellipse">
            <a:avLst/>
          </a:prstGeom>
          <a:solidFill>
            <a:srgbClr val="BE1D2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067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k-M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502401" y="4257964"/>
            <a:ext cx="0" cy="1505527"/>
          </a:xfrm>
          <a:prstGeom prst="line">
            <a:avLst/>
          </a:prstGeom>
          <a:ln>
            <a:solidFill>
              <a:srgbClr val="202C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3A3926-866F-4482-A497-C9361CB0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7" y="274637"/>
            <a:ext cx="10515600" cy="1325563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202C62"/>
                </a:solidFill>
                <a:latin typeface="Akrobat Bold" panose="00000800000000000000" pitchFamily="50" charset="-52"/>
              </a:rPr>
              <a:t>Institutional Capacities</a:t>
            </a:r>
            <a:endParaRPr lang="mk-MK" sz="3600" dirty="0">
              <a:solidFill>
                <a:srgbClr val="202C62"/>
              </a:solidFill>
              <a:latin typeface="Akrobat Bold" panose="00000800000000000000" pitchFamily="50" charset="-52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3447198"/>
              </p:ext>
            </p:extLst>
          </p:nvPr>
        </p:nvGraphicFramePr>
        <p:xfrm>
          <a:off x="3470563" y="387929"/>
          <a:ext cx="7864764" cy="4784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850027" y="5583346"/>
            <a:ext cx="1378637" cy="919091"/>
            <a:chOff x="2346948" y="3862764"/>
            <a:chExt cx="1378637" cy="919091"/>
          </a:xfrm>
          <a:solidFill>
            <a:srgbClr val="C00000"/>
          </a:solidFill>
        </p:grpSpPr>
        <p:sp>
          <p:nvSpPr>
            <p:cNvPr id="5" name="Rounded Rectangle 4"/>
            <p:cNvSpPr/>
            <p:nvPr/>
          </p:nvSpPr>
          <p:spPr>
            <a:xfrm>
              <a:off x="2346948" y="3862764"/>
              <a:ext cx="1378637" cy="91909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2373867" y="3889683"/>
              <a:ext cx="1324799" cy="86525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>
                  <a:latin typeface="Akrobat Black" panose="00000A00000000000000" pitchFamily="50" charset="-52"/>
                </a:rPr>
                <a:t>Corruption Prevention Audit Department</a:t>
              </a:r>
              <a:endParaRPr lang="mk-MK" sz="1300" kern="1200" dirty="0">
                <a:latin typeface="Akrobat Black" panose="00000A00000000000000" pitchFamily="50" charset="-52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819727" y="1302327"/>
            <a:ext cx="43249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55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5" y="349330"/>
            <a:ext cx="11010122" cy="6331387"/>
          </a:xfrm>
        </p:spPr>
      </p:pic>
    </p:spTree>
    <p:extLst>
      <p:ext uri="{BB962C8B-B14F-4D97-AF65-F5344CB8AC3E}">
        <p14:creationId xmlns:p14="http://schemas.microsoft.com/office/powerpoint/2010/main" val="27698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26262" r="21060" b="5454"/>
          <a:stretch/>
        </p:blipFill>
        <p:spPr>
          <a:xfrm>
            <a:off x="508000" y="0"/>
            <a:ext cx="11185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4822" t="2075" r="3600" b="3061"/>
          <a:stretch/>
        </p:blipFill>
        <p:spPr>
          <a:xfrm>
            <a:off x="5826053" y="124617"/>
            <a:ext cx="5451547" cy="6588868"/>
          </a:xfrm>
          <a:prstGeom prst="rect">
            <a:avLst/>
          </a:prstGeom>
          <a:ln w="38100" cap="sq">
            <a:solidFill>
              <a:srgbClr val="232F6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9623" y="263163"/>
            <a:ext cx="108879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mk-M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EB3A24"/>
                </a:solidFill>
                <a:latin typeface="Akrobat Bold" panose="00000800000000000000" pitchFamily="50" charset="-52"/>
              </a:rPr>
              <a:t>Final Audit Report Abstract</a:t>
            </a:r>
            <a:endParaRPr lang="mk-MK" sz="3600" b="1" dirty="0">
              <a:solidFill>
                <a:srgbClr val="EB3A24"/>
              </a:solidFill>
              <a:latin typeface="Akrobat Bold" panose="000008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451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261</Words>
  <Application>Microsoft Office PowerPoint</Application>
  <PresentationFormat>Widescreen</PresentationFormat>
  <Paragraphs>86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Akrobat</vt:lpstr>
      <vt:lpstr>Akrobat Black</vt:lpstr>
      <vt:lpstr>Akrobat Bold</vt:lpstr>
      <vt:lpstr>Akrobat ExtraBold</vt:lpstr>
      <vt:lpstr>Akrobat SemiBold</vt:lpstr>
      <vt:lpstr>Arial</vt:lpstr>
      <vt:lpstr>Calibri</vt:lpstr>
      <vt:lpstr>Calibri Light</vt:lpstr>
      <vt:lpstr>Roboto Thin</vt:lpstr>
      <vt:lpstr>Office Theme</vt:lpstr>
      <vt:lpstr>PowerPoint Presentation</vt:lpstr>
      <vt:lpstr>STATE AUDIT  OFFICE</vt:lpstr>
      <vt:lpstr> STRATEGIC  DOCUMENTS AND  CORRUPTION PREVENTION DOCUMENTS </vt:lpstr>
      <vt:lpstr>PowerPoint Presentation</vt:lpstr>
      <vt:lpstr>Institutional Capacities</vt:lpstr>
      <vt:lpstr>PowerPoint Presentation</vt:lpstr>
      <vt:lpstr>PowerPoint Presentation</vt:lpstr>
      <vt:lpstr>PowerPoint Presentation</vt:lpstr>
      <vt:lpstr>PowerPoint Presentation</vt:lpstr>
      <vt:lpstr>Press release</vt:lpstr>
      <vt:lpstr>PowerPoint Presentation</vt:lpstr>
      <vt:lpstr>PowerPoint Presentation</vt:lpstr>
      <vt:lpstr>PowerPoint Presentation</vt:lpstr>
      <vt:lpstr>PowerPoint Presentation</vt:lpstr>
      <vt:lpstr>STATE AUDIT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AUDIT OFFICE</vt:lpstr>
      <vt:lpstr>STATE AUDIT OFFICE</vt:lpstr>
    </vt:vector>
  </TitlesOfParts>
  <Company>DZR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Nadica Donevski</dc:creator>
  <cp:lastModifiedBy>Admin</cp:lastModifiedBy>
  <cp:revision>12</cp:revision>
  <dcterms:created xsi:type="dcterms:W3CDTF">2023-10-06T10:44:02Z</dcterms:created>
  <dcterms:modified xsi:type="dcterms:W3CDTF">2023-10-09T19:44:58Z</dcterms:modified>
</cp:coreProperties>
</file>